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E34965D1.xml" ContentType="application/vnd.ms-powerpoint.comments+xml"/>
  <Override PartName="/ppt/notesSlides/notesSlide2.xml" ContentType="application/vnd.openxmlformats-officedocument.presentationml.notesSlide+xml"/>
  <Override PartName="/ppt/comments/modernComment_101_B3C7E377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omments/modernComment_10F_B057793C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11_32BDCF91.xml" ContentType="application/vnd.ms-powerpoint.comments+xml"/>
  <Override PartName="/ppt/comments/modernComment_114_4D591F88.xml" ContentType="application/vnd.ms-powerpoint.comments+xml"/>
  <Override PartName="/ppt/notesSlides/notesSlide6.xml" ContentType="application/vnd.openxmlformats-officedocument.presentationml.notesSlide+xml"/>
  <Override PartName="/ppt/comments/modernComment_140_21A0CCEC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omments/modernComment_117_252A237C.xml" ContentType="application/vnd.ms-powerpoint.comments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3C_D9DECD4A.xml" ContentType="application/vnd.ms-powerpoint.comments+xml"/>
  <Override PartName="/ppt/notesSlides/notesSlide12.xml" ContentType="application/vnd.openxmlformats-officedocument.presentationml.notesSlide+xml"/>
  <Override PartName="/ppt/comments/modernComment_127_2CA1CD9C.xml" ContentType="application/vnd.ms-powerpoint.comment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12D_9D973DFE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21"/>
  </p:notesMasterIdLst>
  <p:sldIdLst>
    <p:sldId id="256" r:id="rId5"/>
    <p:sldId id="257" r:id="rId6"/>
    <p:sldId id="271" r:id="rId7"/>
    <p:sldId id="318" r:id="rId8"/>
    <p:sldId id="273" r:id="rId9"/>
    <p:sldId id="276" r:id="rId10"/>
    <p:sldId id="322" r:id="rId11"/>
    <p:sldId id="320" r:id="rId12"/>
    <p:sldId id="279" r:id="rId13"/>
    <p:sldId id="280" r:id="rId14"/>
    <p:sldId id="283" r:id="rId15"/>
    <p:sldId id="315" r:id="rId16"/>
    <p:sldId id="316" r:id="rId17"/>
    <p:sldId id="295" r:id="rId18"/>
    <p:sldId id="297" r:id="rId19"/>
    <p:sldId id="30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5399107-0393-73FC-C3BF-35D4137F18BF}" name="Samuel Mashil" initials="SM" userId="S::sm2712@cam.ac.uk::eafbcb8a-b425-426c-8e89-6088e681cf18" providerId="AD"/>
  <p188:author id="{1D10AFB9-77D6-B45E-3044-22E4343025F2}" name="Samuel Mashil" initials="SM" userId="8477e4639b9cd99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9657"/>
    <a:srgbClr val="AD783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7D2F7A-EC51-49F6-A005-5ABA938F34B1}" v="34" dt="2023-10-21T14:31:36.4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115" autoAdjust="0"/>
  </p:normalViewPr>
  <p:slideViewPr>
    <p:cSldViewPr snapToGrid="0">
      <p:cViewPr varScale="1">
        <p:scale>
          <a:sx n="67" d="100"/>
          <a:sy n="67" d="100"/>
        </p:scale>
        <p:origin x="480" y="67"/>
      </p:cViewPr>
      <p:guideLst/>
    </p:cSldViewPr>
  </p:slideViewPr>
  <p:notesTextViewPr>
    <p:cViewPr>
      <p:scale>
        <a:sx n="1" d="1"/>
        <a:sy n="1" d="1"/>
      </p:scale>
      <p:origin x="0" y="-902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Mashil" userId="eafbcb8a-b425-426c-8e89-6088e681cf18" providerId="ADAL" clId="{6DF64379-5BD8-45DB-9DA3-0E35C9CF6CD6}"/>
    <pc:docChg chg="undo redo custSel addSld delSld modSld sldOrd">
      <pc:chgData name="Samuel Mashil" userId="eafbcb8a-b425-426c-8e89-6088e681cf18" providerId="ADAL" clId="{6DF64379-5BD8-45DB-9DA3-0E35C9CF6CD6}" dt="2023-08-23T19:35:37.700" v="4548" actId="20577"/>
      <pc:docMkLst>
        <pc:docMk/>
      </pc:docMkLst>
      <pc:sldChg chg="addSp delSp modSp mod modCm">
        <pc:chgData name="Samuel Mashil" userId="eafbcb8a-b425-426c-8e89-6088e681cf18" providerId="ADAL" clId="{6DF64379-5BD8-45DB-9DA3-0E35C9CF6CD6}" dt="2023-08-16T21:10:20.659" v="1640"/>
        <pc:sldMkLst>
          <pc:docMk/>
          <pc:sldMk cId="3813238225" sldId="256"/>
        </pc:sldMkLst>
        <pc:spChg chg="mod">
          <ac:chgData name="Samuel Mashil" userId="eafbcb8a-b425-426c-8e89-6088e681cf18" providerId="ADAL" clId="{6DF64379-5BD8-45DB-9DA3-0E35C9CF6CD6}" dt="2023-08-16T19:07:47.135" v="24" actId="26606"/>
          <ac:spMkLst>
            <pc:docMk/>
            <pc:sldMk cId="3813238225" sldId="256"/>
            <ac:spMk id="2" creationId="{8A053DAC-B1A3-3827-2A80-292BA8406FAB}"/>
          </ac:spMkLst>
        </pc:spChg>
        <pc:spChg chg="mod">
          <ac:chgData name="Samuel Mashil" userId="eafbcb8a-b425-426c-8e89-6088e681cf18" providerId="ADAL" clId="{6DF64379-5BD8-45DB-9DA3-0E35C9CF6CD6}" dt="2023-08-16T19:07:47.135" v="24" actId="26606"/>
          <ac:spMkLst>
            <pc:docMk/>
            <pc:sldMk cId="3813238225" sldId="256"/>
            <ac:spMk id="3" creationId="{C6D85845-10C9-C137-4D84-2931195AA704}"/>
          </ac:spMkLst>
        </pc:spChg>
        <pc:spChg chg="add del">
          <ac:chgData name="Samuel Mashil" userId="eafbcb8a-b425-426c-8e89-6088e681cf18" providerId="ADAL" clId="{6DF64379-5BD8-45DB-9DA3-0E35C9CF6CD6}" dt="2023-08-16T19:07:47.135" v="24" actId="26606"/>
          <ac:spMkLst>
            <pc:docMk/>
            <pc:sldMk cId="3813238225" sldId="256"/>
            <ac:spMk id="76" creationId="{EB95B01E-5851-431E-863B-0FAC65669516}"/>
          </ac:spMkLst>
        </pc:spChg>
        <pc:grpChg chg="add del">
          <ac:chgData name="Samuel Mashil" userId="eafbcb8a-b425-426c-8e89-6088e681cf18" providerId="ADAL" clId="{6DF64379-5BD8-45DB-9DA3-0E35C9CF6CD6}" dt="2023-08-16T19:07:47.135" v="24" actId="26606"/>
          <ac:grpSpMkLst>
            <pc:docMk/>
            <pc:sldMk cId="3813238225" sldId="256"/>
            <ac:grpSpMk id="77" creationId="{5F17E415-B31D-479C-85EC-3974EB6DEDB8}"/>
          </ac:grpSpMkLst>
        </pc:grpChg>
        <pc:grpChg chg="add del">
          <ac:chgData name="Samuel Mashil" userId="eafbcb8a-b425-426c-8e89-6088e681cf18" providerId="ADAL" clId="{6DF64379-5BD8-45DB-9DA3-0E35C9CF6CD6}" dt="2023-08-16T19:07:47.135" v="24" actId="26606"/>
          <ac:grpSpMkLst>
            <pc:docMk/>
            <pc:sldMk cId="3813238225" sldId="256"/>
            <ac:grpSpMk id="83" creationId="{FE5D3E1D-E29B-4EB1-B0BC-8E518A9D19D1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1:10:20.659" v="1640"/>
              <pc2:cmMkLst xmlns:pc2="http://schemas.microsoft.com/office/powerpoint/2019/9/main/command">
                <pc:docMk/>
                <pc:sldMk cId="3813238225" sldId="256"/>
                <pc2:cmMk id="{4345D209-0275-4627-BEA9-D8FAC0F2E350}"/>
              </pc2:cmMkLst>
            </pc226:cmChg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1:10:19.760" v="1639"/>
              <pc2:cmMkLst xmlns:pc2="http://schemas.microsoft.com/office/powerpoint/2019/9/main/command">
                <pc:docMk/>
                <pc:sldMk cId="3813238225" sldId="256"/>
                <pc2:cmMk id="{0F2D242C-8FCF-47AB-809A-064CBAA861D8}"/>
              </pc2:cmMkLst>
            </pc226:cmChg>
          </p:ext>
        </pc:extLst>
      </pc:sldChg>
      <pc:sldChg chg="modTransition modAnim modCm modNotesTx">
        <pc:chgData name="Samuel Mashil" userId="eafbcb8a-b425-426c-8e89-6088e681cf18" providerId="ADAL" clId="{6DF64379-5BD8-45DB-9DA3-0E35C9CF6CD6}" dt="2023-08-16T22:36:55.674" v="3759"/>
        <pc:sldMkLst>
          <pc:docMk/>
          <pc:sldMk cId="3016221559" sldId="25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32:28.691" v="663"/>
              <pc2:cmMkLst xmlns:pc2="http://schemas.microsoft.com/office/powerpoint/2019/9/main/command">
                <pc:docMk/>
                <pc:sldMk cId="3016221559" sldId="257"/>
                <pc2:cmMk id="{B8014EAD-4012-416D-BAEA-37AF47A895D3}"/>
              </pc2:cmMkLst>
            </pc226:cmChg>
          </p:ext>
        </pc:extLst>
      </pc:sldChg>
      <pc:sldChg chg="modNotesTx">
        <pc:chgData name="Samuel Mashil" userId="eafbcb8a-b425-426c-8e89-6088e681cf18" providerId="ADAL" clId="{6DF64379-5BD8-45DB-9DA3-0E35C9CF6CD6}" dt="2023-08-16T20:34:42.938" v="784" actId="20577"/>
        <pc:sldMkLst>
          <pc:docMk/>
          <pc:sldMk cId="804199028" sldId="259"/>
        </pc:sldMkLst>
      </pc:sldChg>
      <pc:sldChg chg="modTransition modNotesTx">
        <pc:chgData name="Samuel Mashil" userId="eafbcb8a-b425-426c-8e89-6088e681cf18" providerId="ADAL" clId="{6DF64379-5BD8-45DB-9DA3-0E35C9CF6CD6}" dt="2023-08-16T22:38:17.401" v="3770"/>
        <pc:sldMkLst>
          <pc:docMk/>
          <pc:sldMk cId="2872883159" sldId="264"/>
        </pc:sldMkLst>
      </pc:sldChg>
      <pc:sldChg chg="modTransition">
        <pc:chgData name="Samuel Mashil" userId="eafbcb8a-b425-426c-8e89-6088e681cf18" providerId="ADAL" clId="{6DF64379-5BD8-45DB-9DA3-0E35C9CF6CD6}" dt="2023-08-16T22:38:02.501" v="3765"/>
        <pc:sldMkLst>
          <pc:docMk/>
          <pc:sldMk cId="1863215827" sldId="268"/>
        </pc:sldMkLst>
      </pc:sldChg>
      <pc:sldChg chg="modTransition">
        <pc:chgData name="Samuel Mashil" userId="eafbcb8a-b425-426c-8e89-6088e681cf18" providerId="ADAL" clId="{6DF64379-5BD8-45DB-9DA3-0E35C9CF6CD6}" dt="2023-08-16T22:37:55.560" v="3762"/>
        <pc:sldMkLst>
          <pc:docMk/>
          <pc:sldMk cId="765386502" sldId="269"/>
        </pc:sldMkLst>
      </pc:sldChg>
      <pc:sldChg chg="modTransition">
        <pc:chgData name="Samuel Mashil" userId="eafbcb8a-b425-426c-8e89-6088e681cf18" providerId="ADAL" clId="{6DF64379-5BD8-45DB-9DA3-0E35C9CF6CD6}" dt="2023-08-16T22:38:33.615" v="3775"/>
        <pc:sldMkLst>
          <pc:docMk/>
          <pc:sldMk cId="2384307061" sldId="270"/>
        </pc:sldMkLst>
      </pc:sldChg>
      <pc:sldChg chg="modCm">
        <pc:chgData name="Samuel Mashil" userId="eafbcb8a-b425-426c-8e89-6088e681cf18" providerId="ADAL" clId="{6DF64379-5BD8-45DB-9DA3-0E35C9CF6CD6}" dt="2023-08-16T20:32:20.930" v="660"/>
        <pc:sldMkLst>
          <pc:docMk/>
          <pc:sldMk cId="2958522684" sldId="27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32:20.930" v="660"/>
              <pc2:cmMkLst xmlns:pc2="http://schemas.microsoft.com/office/powerpoint/2019/9/main/command">
                <pc:docMk/>
                <pc:sldMk cId="2958522684" sldId="271"/>
                <pc2:cmMk id="{0ED9A6DE-49D7-47F0-B364-D6A2FEB0FEE9}"/>
              </pc2:cmMkLst>
            </pc226:cmChg>
          </p:ext>
        </pc:extLst>
      </pc:sldChg>
      <pc:sldChg chg="modTransition">
        <pc:chgData name="Samuel Mashil" userId="eafbcb8a-b425-426c-8e89-6088e681cf18" providerId="ADAL" clId="{6DF64379-5BD8-45DB-9DA3-0E35C9CF6CD6}" dt="2023-08-16T22:38:40.165" v="3778"/>
        <pc:sldMkLst>
          <pc:docMk/>
          <pc:sldMk cId="1993435421" sldId="272"/>
        </pc:sldMkLst>
      </pc:sldChg>
      <pc:sldChg chg="addSp delSp modSp mod modCm">
        <pc:chgData name="Samuel Mashil" userId="eafbcb8a-b425-426c-8e89-6088e681cf18" providerId="ADAL" clId="{6DF64379-5BD8-45DB-9DA3-0E35C9CF6CD6}" dt="2023-08-16T20:31:46.034" v="627"/>
        <pc:sldMkLst>
          <pc:docMk/>
          <pc:sldMk cId="851300241" sldId="273"/>
        </pc:sldMkLst>
        <pc:picChg chg="add del mod">
          <ac:chgData name="Samuel Mashil" userId="eafbcb8a-b425-426c-8e89-6088e681cf18" providerId="ADAL" clId="{6DF64379-5BD8-45DB-9DA3-0E35C9CF6CD6}" dt="2023-08-16T19:26:14.410" v="251"/>
          <ac:picMkLst>
            <pc:docMk/>
            <pc:sldMk cId="851300241" sldId="273"/>
            <ac:picMk id="5" creationId="{F44175B8-F127-1153-7813-B9E976DF18EF}"/>
          </ac:picMkLst>
        </pc:picChg>
        <pc:picChg chg="add del mod modCrop">
          <ac:chgData name="Samuel Mashil" userId="eafbcb8a-b425-426c-8e89-6088e681cf18" providerId="ADAL" clId="{6DF64379-5BD8-45DB-9DA3-0E35C9CF6CD6}" dt="2023-08-16T19:44:53.682" v="332" actId="21"/>
          <ac:picMkLst>
            <pc:docMk/>
            <pc:sldMk cId="851300241" sldId="273"/>
            <ac:picMk id="7" creationId="{A5DA3148-07D8-5037-5A22-149B7B913907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31:46.034" v="627"/>
              <pc2:cmMkLst xmlns:pc2="http://schemas.microsoft.com/office/powerpoint/2019/9/main/command">
                <pc:docMk/>
                <pc:sldMk cId="851300241" sldId="273"/>
                <pc2:cmMk id="{4FD370A8-9AAD-4B4C-A8D1-B12722DFBE9C}"/>
              </pc2:cmMkLst>
            </pc226:cmChg>
          </p:ext>
        </pc:extLst>
      </pc:sldChg>
      <pc:sldChg chg="modCm modNotesTx">
        <pc:chgData name="Samuel Mashil" userId="eafbcb8a-b425-426c-8e89-6088e681cf18" providerId="ADAL" clId="{6DF64379-5BD8-45DB-9DA3-0E35C9CF6CD6}" dt="2023-08-16T20:38:09.684" v="845" actId="20577"/>
        <pc:sldMkLst>
          <pc:docMk/>
          <pc:sldMk cId="2893796642" sldId="27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09:35.322" v="477"/>
              <pc2:cmMkLst xmlns:pc2="http://schemas.microsoft.com/office/powerpoint/2019/9/main/command">
                <pc:docMk/>
                <pc:sldMk cId="2893796642" sldId="275"/>
                <pc2:cmMk id="{DE5DE903-48E5-40E3-B262-9B68E3A4D648}"/>
              </pc2:cmMkLst>
            </pc226:cmChg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32:16.597" v="659"/>
              <pc2:cmMkLst xmlns:pc2="http://schemas.microsoft.com/office/powerpoint/2019/9/main/command">
                <pc:docMk/>
                <pc:sldMk cId="2893796642" sldId="275"/>
                <pc2:cmMk id="{FC04C72E-CB5D-490C-9508-31B4E24639CE}"/>
              </pc2:cmMkLst>
            </pc226:cmChg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32:15.246" v="658"/>
              <pc2:cmMkLst xmlns:pc2="http://schemas.microsoft.com/office/powerpoint/2019/9/main/command">
                <pc:docMk/>
                <pc:sldMk cId="2893796642" sldId="275"/>
                <pc2:cmMk id="{5C5002D9-CCB9-4062-A775-D40FCF243A4A}"/>
              </pc2:cmMkLst>
            </pc226:cmChg>
          </p:ext>
        </pc:extLst>
      </pc:sldChg>
      <pc:sldChg chg="modCm">
        <pc:chgData name="Samuel Mashil" userId="eafbcb8a-b425-426c-8e89-6088e681cf18" providerId="ADAL" clId="{6DF64379-5BD8-45DB-9DA3-0E35C9CF6CD6}" dt="2023-08-16T20:31:53.947" v="629"/>
        <pc:sldMkLst>
          <pc:docMk/>
          <pc:sldMk cId="1297686408" sldId="27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31:53.947" v="629"/>
              <pc2:cmMkLst xmlns:pc2="http://schemas.microsoft.com/office/powerpoint/2019/9/main/command">
                <pc:docMk/>
                <pc:sldMk cId="1297686408" sldId="276"/>
                <pc2:cmMk id="{B6EB7C10-424C-42B7-B02D-9D9FD83BD5EB}"/>
              </pc2:cmMkLst>
            </pc226:cmChg>
          </p:ext>
        </pc:extLst>
      </pc:sldChg>
      <pc:sldChg chg="addSp modSp mod modCm modNotesTx">
        <pc:chgData name="Samuel Mashil" userId="eafbcb8a-b425-426c-8e89-6088e681cf18" providerId="ADAL" clId="{6DF64379-5BD8-45DB-9DA3-0E35C9CF6CD6}" dt="2023-08-16T21:11:22.724" v="1673" actId="404"/>
        <pc:sldMkLst>
          <pc:docMk/>
          <pc:sldMk cId="1803783030" sldId="277"/>
        </pc:sldMkLst>
        <pc:spChg chg="mod">
          <ac:chgData name="Samuel Mashil" userId="eafbcb8a-b425-426c-8e89-6088e681cf18" providerId="ADAL" clId="{6DF64379-5BD8-45DB-9DA3-0E35C9CF6CD6}" dt="2023-08-16T21:11:13.130" v="1671" actId="1076"/>
          <ac:spMkLst>
            <pc:docMk/>
            <pc:sldMk cId="1803783030" sldId="277"/>
            <ac:spMk id="2" creationId="{90580684-17AF-FA29-E41F-5E624D55A4F0}"/>
          </ac:spMkLst>
        </pc:spChg>
        <pc:spChg chg="mod">
          <ac:chgData name="Samuel Mashil" userId="eafbcb8a-b425-426c-8e89-6088e681cf18" providerId="ADAL" clId="{6DF64379-5BD8-45DB-9DA3-0E35C9CF6CD6}" dt="2023-08-16T21:11:13.130" v="1671" actId="1076"/>
          <ac:spMkLst>
            <pc:docMk/>
            <pc:sldMk cId="1803783030" sldId="277"/>
            <ac:spMk id="3" creationId="{62A69313-2A5D-B6D7-A5FD-F0853C546F1F}"/>
          </ac:spMkLst>
        </pc:spChg>
        <pc:spChg chg="add mod">
          <ac:chgData name="Samuel Mashil" userId="eafbcb8a-b425-426c-8e89-6088e681cf18" providerId="ADAL" clId="{6DF64379-5BD8-45DB-9DA3-0E35C9CF6CD6}" dt="2023-08-16T21:11:22.724" v="1673" actId="404"/>
          <ac:spMkLst>
            <pc:docMk/>
            <pc:sldMk cId="1803783030" sldId="277"/>
            <ac:spMk id="4" creationId="{F7E6F9AC-ADC9-B922-ED0C-56DF37001E7F}"/>
          </ac:spMkLst>
        </pc:spChg>
        <pc:graphicFrameChg chg="mod">
          <ac:chgData name="Samuel Mashil" userId="eafbcb8a-b425-426c-8e89-6088e681cf18" providerId="ADAL" clId="{6DF64379-5BD8-45DB-9DA3-0E35C9CF6CD6}" dt="2023-08-16T20:15:37.701" v="479"/>
          <ac:graphicFrameMkLst>
            <pc:docMk/>
            <pc:sldMk cId="1803783030" sldId="277"/>
            <ac:graphicFrameMk id="6" creationId="{D06EB1C5-0F56-1C25-C720-B71456E19788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15:41.124" v="480"/>
              <pc2:cmMkLst xmlns:pc2="http://schemas.microsoft.com/office/powerpoint/2019/9/main/command">
                <pc:docMk/>
                <pc:sldMk cId="1803783030" sldId="277"/>
                <pc2:cmMk id="{C41B40B2-A8A8-49DE-856A-855EF331A71E}"/>
              </pc2:cmMkLst>
            </pc226:cmChg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15:51.239" v="484"/>
              <pc2:cmMkLst xmlns:pc2="http://schemas.microsoft.com/office/powerpoint/2019/9/main/command">
                <pc:docMk/>
                <pc:sldMk cId="1803783030" sldId="277"/>
                <pc2:cmMk id="{C22081F7-DFBA-4639-A057-EF6F9CF7471B}"/>
              </pc2:cmMkLst>
            </pc226:cmChg>
          </p:ext>
        </pc:extLst>
      </pc:sldChg>
      <pc:sldChg chg="modSp mod modCm modNotesTx">
        <pc:chgData name="Samuel Mashil" userId="eafbcb8a-b425-426c-8e89-6088e681cf18" providerId="ADAL" clId="{6DF64379-5BD8-45DB-9DA3-0E35C9CF6CD6}" dt="2023-08-16T20:16:35.894" v="547" actId="1076"/>
        <pc:sldMkLst>
          <pc:docMk/>
          <pc:sldMk cId="3056642475" sldId="278"/>
        </pc:sldMkLst>
        <pc:spChg chg="mod">
          <ac:chgData name="Samuel Mashil" userId="eafbcb8a-b425-426c-8e89-6088e681cf18" providerId="ADAL" clId="{6DF64379-5BD8-45DB-9DA3-0E35C9CF6CD6}" dt="2023-08-16T20:16:35.894" v="547" actId="1076"/>
          <ac:spMkLst>
            <pc:docMk/>
            <pc:sldMk cId="3056642475" sldId="278"/>
            <ac:spMk id="2" creationId="{7F282935-E612-CD5F-C92C-B0052D00B903}"/>
          </ac:spMkLst>
        </pc:spChg>
        <pc:spChg chg="mod">
          <ac:chgData name="Samuel Mashil" userId="eafbcb8a-b425-426c-8e89-6088e681cf18" providerId="ADAL" clId="{6DF64379-5BD8-45DB-9DA3-0E35C9CF6CD6}" dt="2023-08-16T20:16:35.894" v="547" actId="1076"/>
          <ac:spMkLst>
            <pc:docMk/>
            <pc:sldMk cId="3056642475" sldId="278"/>
            <ac:spMk id="3" creationId="{FBDEA86B-75B4-5385-F1BD-3C50455777C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 modRxn">
              <pc226:chgData name="Samuel Mashil" userId="eafbcb8a-b425-426c-8e89-6088e681cf18" providerId="ADAL" clId="{6DF64379-5BD8-45DB-9DA3-0E35C9CF6CD6}" dt="2023-08-16T20:16:02.147" v="488"/>
              <pc2:cmMkLst xmlns:pc2="http://schemas.microsoft.com/office/powerpoint/2019/9/main/command">
                <pc:docMk/>
                <pc:sldMk cId="3056642475" sldId="278"/>
                <pc2:cmMk id="{D60A4A65-CE9F-4FB1-924F-E3B03925C1AB}"/>
              </pc2:cmMkLst>
            </pc226:cmChg>
          </p:ext>
        </pc:extLst>
      </pc:sldChg>
      <pc:sldChg chg="modCm modNotesTx">
        <pc:chgData name="Samuel Mashil" userId="eafbcb8a-b425-426c-8e89-6088e681cf18" providerId="ADAL" clId="{6DF64379-5BD8-45DB-9DA3-0E35C9CF6CD6}" dt="2023-08-16T20:53:20.892" v="1244" actId="20577"/>
        <pc:sldMkLst>
          <pc:docMk/>
          <pc:sldMk cId="623518588" sldId="27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33:00.508" v="673"/>
              <pc2:cmMkLst xmlns:pc2="http://schemas.microsoft.com/office/powerpoint/2019/9/main/command">
                <pc:docMk/>
                <pc:sldMk cId="623518588" sldId="279"/>
                <pc2:cmMk id="{872EE542-3E37-4FE3-B347-24218BB659F6}"/>
              </pc2:cmMkLst>
            </pc226:cmChg>
          </p:ext>
        </pc:extLst>
      </pc:sldChg>
      <pc:sldChg chg="addSp modSp mod modNotesTx">
        <pc:chgData name="Samuel Mashil" userId="eafbcb8a-b425-426c-8e89-6088e681cf18" providerId="ADAL" clId="{6DF64379-5BD8-45DB-9DA3-0E35C9CF6CD6}" dt="2023-08-16T21:12:35.212" v="1710" actId="404"/>
        <pc:sldMkLst>
          <pc:docMk/>
          <pc:sldMk cId="3893291013" sldId="280"/>
        </pc:sldMkLst>
        <pc:spChg chg="mod">
          <ac:chgData name="Samuel Mashil" userId="eafbcb8a-b425-426c-8e89-6088e681cf18" providerId="ADAL" clId="{6DF64379-5BD8-45DB-9DA3-0E35C9CF6CD6}" dt="2023-08-16T21:12:25.682" v="1705" actId="1076"/>
          <ac:spMkLst>
            <pc:docMk/>
            <pc:sldMk cId="3893291013" sldId="280"/>
            <ac:spMk id="2" creationId="{1CFEE7B9-8E84-D024-B761-9A66541654D8}"/>
          </ac:spMkLst>
        </pc:spChg>
        <pc:spChg chg="mod">
          <ac:chgData name="Samuel Mashil" userId="eafbcb8a-b425-426c-8e89-6088e681cf18" providerId="ADAL" clId="{6DF64379-5BD8-45DB-9DA3-0E35C9CF6CD6}" dt="2023-08-16T21:12:25.682" v="1705" actId="1076"/>
          <ac:spMkLst>
            <pc:docMk/>
            <pc:sldMk cId="3893291013" sldId="280"/>
            <ac:spMk id="3" creationId="{5B351270-F32F-9123-C192-9EE7154EA896}"/>
          </ac:spMkLst>
        </pc:spChg>
        <pc:spChg chg="add mod">
          <ac:chgData name="Samuel Mashil" userId="eafbcb8a-b425-426c-8e89-6088e681cf18" providerId="ADAL" clId="{6DF64379-5BD8-45DB-9DA3-0E35C9CF6CD6}" dt="2023-08-16T21:12:35.212" v="1710" actId="404"/>
          <ac:spMkLst>
            <pc:docMk/>
            <pc:sldMk cId="3893291013" sldId="280"/>
            <ac:spMk id="5" creationId="{D7BBCFAC-856A-5179-137A-DEE5A2FBAC3F}"/>
          </ac:spMkLst>
        </pc:spChg>
        <pc:graphicFrameChg chg="mod">
          <ac:chgData name="Samuel Mashil" userId="eafbcb8a-b425-426c-8e89-6088e681cf18" providerId="ADAL" clId="{6DF64379-5BD8-45DB-9DA3-0E35C9CF6CD6}" dt="2023-08-16T20:20:59.055" v="575" actId="404"/>
          <ac:graphicFrameMkLst>
            <pc:docMk/>
            <pc:sldMk cId="3893291013" sldId="280"/>
            <ac:graphicFrameMk id="4" creationId="{620D8EB9-EB6F-628B-7AD5-76BEECB97DA5}"/>
          </ac:graphicFrameMkLst>
        </pc:graphicFrameChg>
      </pc:sldChg>
      <pc:sldChg chg="addSp delSp modSp mod modNotesTx">
        <pc:chgData name="Samuel Mashil" userId="eafbcb8a-b425-426c-8e89-6088e681cf18" providerId="ADAL" clId="{6DF64379-5BD8-45DB-9DA3-0E35C9CF6CD6}" dt="2023-08-23T19:35:37.700" v="4548" actId="20577"/>
        <pc:sldMkLst>
          <pc:docMk/>
          <pc:sldMk cId="591755894" sldId="283"/>
        </pc:sldMkLst>
        <pc:spChg chg="del mod">
          <ac:chgData name="Samuel Mashil" userId="eafbcb8a-b425-426c-8e89-6088e681cf18" providerId="ADAL" clId="{6DF64379-5BD8-45DB-9DA3-0E35C9CF6CD6}" dt="2023-08-16T21:13:14.381" v="1717" actId="478"/>
          <ac:spMkLst>
            <pc:docMk/>
            <pc:sldMk cId="591755894" sldId="283"/>
            <ac:spMk id="2" creationId="{1F641C9E-4E3E-95B4-7CC2-034F72AD3853}"/>
          </ac:spMkLst>
        </pc:spChg>
        <pc:spChg chg="add del mod">
          <ac:chgData name="Samuel Mashil" userId="eafbcb8a-b425-426c-8e89-6088e681cf18" providerId="ADAL" clId="{6DF64379-5BD8-45DB-9DA3-0E35C9CF6CD6}" dt="2023-08-16T21:13:12.430" v="1715"/>
          <ac:spMkLst>
            <pc:docMk/>
            <pc:sldMk cId="591755894" sldId="283"/>
            <ac:spMk id="4" creationId="{E4FC2246-F2F6-A243-A5C9-12B0431E8C9D}"/>
          </ac:spMkLst>
        </pc:spChg>
        <pc:spChg chg="add del mod">
          <ac:chgData name="Samuel Mashil" userId="eafbcb8a-b425-426c-8e89-6088e681cf18" providerId="ADAL" clId="{6DF64379-5BD8-45DB-9DA3-0E35C9CF6CD6}" dt="2023-08-16T21:13:12.430" v="1715"/>
          <ac:spMkLst>
            <pc:docMk/>
            <pc:sldMk cId="591755894" sldId="283"/>
            <ac:spMk id="5" creationId="{6A12790D-D8A6-2FD1-439F-AC9D62F9FF24}"/>
          </ac:spMkLst>
        </pc:spChg>
        <pc:spChg chg="del">
          <ac:chgData name="Samuel Mashil" userId="eafbcb8a-b425-426c-8e89-6088e681cf18" providerId="ADAL" clId="{6DF64379-5BD8-45DB-9DA3-0E35C9CF6CD6}" dt="2023-08-16T21:13:19.174" v="1719" actId="478"/>
          <ac:spMkLst>
            <pc:docMk/>
            <pc:sldMk cId="591755894" sldId="283"/>
            <ac:spMk id="6" creationId="{CF55F21A-9DD6-A19C-1054-93597FBE09B0}"/>
          </ac:spMkLst>
        </pc:spChg>
        <pc:spChg chg="add del mod">
          <ac:chgData name="Samuel Mashil" userId="eafbcb8a-b425-426c-8e89-6088e681cf18" providerId="ADAL" clId="{6DF64379-5BD8-45DB-9DA3-0E35C9CF6CD6}" dt="2023-08-16T21:13:18.145" v="1718" actId="478"/>
          <ac:spMkLst>
            <pc:docMk/>
            <pc:sldMk cId="591755894" sldId="283"/>
            <ac:spMk id="28" creationId="{EBBCFEBA-757F-B8F2-45A9-27C487B51869}"/>
          </ac:spMkLst>
        </pc:spChg>
        <pc:spChg chg="add mod">
          <ac:chgData name="Samuel Mashil" userId="eafbcb8a-b425-426c-8e89-6088e681cf18" providerId="ADAL" clId="{6DF64379-5BD8-45DB-9DA3-0E35C9CF6CD6}" dt="2023-08-16T21:13:20.349" v="1720"/>
          <ac:spMkLst>
            <pc:docMk/>
            <pc:sldMk cId="591755894" sldId="283"/>
            <ac:spMk id="29" creationId="{1897677A-D144-13D2-CE4D-E73CB5091C74}"/>
          </ac:spMkLst>
        </pc:spChg>
        <pc:spChg chg="add mod">
          <ac:chgData name="Samuel Mashil" userId="eafbcb8a-b425-426c-8e89-6088e681cf18" providerId="ADAL" clId="{6DF64379-5BD8-45DB-9DA3-0E35C9CF6CD6}" dt="2023-08-23T19:35:37.700" v="4548" actId="20577"/>
          <ac:spMkLst>
            <pc:docMk/>
            <pc:sldMk cId="591755894" sldId="283"/>
            <ac:spMk id="30" creationId="{F57C67DF-6D28-48D5-5417-071AFEE701D1}"/>
          </ac:spMkLst>
        </pc:spChg>
      </pc:sldChg>
      <pc:sldChg chg="addSp modSp mod modShow modCm">
        <pc:chgData name="Samuel Mashil" userId="eafbcb8a-b425-426c-8e89-6088e681cf18" providerId="ADAL" clId="{6DF64379-5BD8-45DB-9DA3-0E35C9CF6CD6}" dt="2023-08-16T20:32:44.433" v="664"/>
        <pc:sldMkLst>
          <pc:docMk/>
          <pc:sldMk cId="1280781054" sldId="284"/>
        </pc:sldMkLst>
        <pc:spChg chg="add mod ord">
          <ac:chgData name="Samuel Mashil" userId="eafbcb8a-b425-426c-8e89-6088e681cf18" providerId="ADAL" clId="{6DF64379-5BD8-45DB-9DA3-0E35C9CF6CD6}" dt="2023-08-16T19:04:41.624" v="1" actId="167"/>
          <ac:spMkLst>
            <pc:docMk/>
            <pc:sldMk cId="1280781054" sldId="284"/>
            <ac:spMk id="2" creationId="{DC85D535-1E4E-5AB8-16F1-D195021B0D1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0:32:44.433" v="664"/>
              <pc2:cmMkLst xmlns:pc2="http://schemas.microsoft.com/office/powerpoint/2019/9/main/command">
                <pc:docMk/>
                <pc:sldMk cId="1280781054" sldId="284"/>
                <pc2:cmMk id="{9BC04697-D1CF-4866-B84B-09E7DF1ABFDA}"/>
              </pc2:cmMkLst>
            </pc226:cmChg>
          </p:ext>
        </pc:extLst>
      </pc:sldChg>
      <pc:sldChg chg="addSp modSp mod modCm modNotesTx">
        <pc:chgData name="Samuel Mashil" userId="eafbcb8a-b425-426c-8e89-6088e681cf18" providerId="ADAL" clId="{6DF64379-5BD8-45DB-9DA3-0E35C9CF6CD6}" dt="2023-08-16T21:24:22.408" v="2480"/>
        <pc:sldMkLst>
          <pc:docMk/>
          <pc:sldMk cId="2898697525" sldId="285"/>
        </pc:sldMkLst>
        <pc:spChg chg="add mod ord">
          <ac:chgData name="Samuel Mashil" userId="eafbcb8a-b425-426c-8e89-6088e681cf18" providerId="ADAL" clId="{6DF64379-5BD8-45DB-9DA3-0E35C9CF6CD6}" dt="2023-08-16T19:05:05.859" v="3" actId="167"/>
          <ac:spMkLst>
            <pc:docMk/>
            <pc:sldMk cId="2898697525" sldId="285"/>
            <ac:spMk id="2" creationId="{BD60CC98-8A3E-BF94-742C-968509612BC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1:24:22.408" v="2480"/>
              <pc2:cmMkLst xmlns:pc2="http://schemas.microsoft.com/office/powerpoint/2019/9/main/command">
                <pc:docMk/>
                <pc:sldMk cId="2898697525" sldId="285"/>
                <pc2:cmMk id="{3A066A7A-E0D1-4CE8-9004-D3EA853430DB}"/>
              </pc2:cmMkLst>
            </pc226:cmChg>
          </p:ext>
        </pc:extLst>
      </pc:sldChg>
      <pc:sldChg chg="mod modShow">
        <pc:chgData name="Samuel Mashil" userId="eafbcb8a-b425-426c-8e89-6088e681cf18" providerId="ADAL" clId="{6DF64379-5BD8-45DB-9DA3-0E35C9CF6CD6}" dt="2023-08-16T21:23:49.420" v="2394" actId="729"/>
        <pc:sldMkLst>
          <pc:docMk/>
          <pc:sldMk cId="1205757350" sldId="287"/>
        </pc:sldMkLst>
      </pc:sldChg>
      <pc:sldChg chg="mod modShow modCm">
        <pc:chgData name="Samuel Mashil" userId="eafbcb8a-b425-426c-8e89-6088e681cf18" providerId="ADAL" clId="{6DF64379-5BD8-45DB-9DA3-0E35C9CF6CD6}" dt="2023-08-16T21:24:19.194" v="2479"/>
        <pc:sldMkLst>
          <pc:docMk/>
          <pc:sldMk cId="2615750308" sldId="28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1:24:19.194" v="2479"/>
              <pc2:cmMkLst xmlns:pc2="http://schemas.microsoft.com/office/powerpoint/2019/9/main/command">
                <pc:docMk/>
                <pc:sldMk cId="2615750308" sldId="288"/>
                <pc2:cmMk id="{04952F97-3147-4DC7-A3CE-186F54A173AE}"/>
              </pc2:cmMkLst>
            </pc226:cmChg>
          </p:ext>
        </pc:extLst>
      </pc:sldChg>
      <pc:sldChg chg="modTransition">
        <pc:chgData name="Samuel Mashil" userId="eafbcb8a-b425-426c-8e89-6088e681cf18" providerId="ADAL" clId="{6DF64379-5BD8-45DB-9DA3-0E35C9CF6CD6}" dt="2023-08-16T22:06:39.924" v="3754"/>
        <pc:sldMkLst>
          <pc:docMk/>
          <pc:sldMk cId="3891549399" sldId="289"/>
        </pc:sldMkLst>
      </pc:sldChg>
      <pc:sldChg chg="add del">
        <pc:chgData name="Samuel Mashil" userId="eafbcb8a-b425-426c-8e89-6088e681cf18" providerId="ADAL" clId="{6DF64379-5BD8-45DB-9DA3-0E35C9CF6CD6}" dt="2023-08-16T21:14:10.108" v="1745" actId="47"/>
        <pc:sldMkLst>
          <pc:docMk/>
          <pc:sldMk cId="4187772013" sldId="292"/>
        </pc:sldMkLst>
      </pc:sldChg>
      <pc:sldChg chg="modSp mod">
        <pc:chgData name="Samuel Mashil" userId="eafbcb8a-b425-426c-8e89-6088e681cf18" providerId="ADAL" clId="{6DF64379-5BD8-45DB-9DA3-0E35C9CF6CD6}" dt="2023-08-23T19:26:01.004" v="4544" actId="20577"/>
        <pc:sldMkLst>
          <pc:docMk/>
          <pc:sldMk cId="2325463704" sldId="293"/>
        </pc:sldMkLst>
        <pc:spChg chg="mod">
          <ac:chgData name="Samuel Mashil" userId="eafbcb8a-b425-426c-8e89-6088e681cf18" providerId="ADAL" clId="{6DF64379-5BD8-45DB-9DA3-0E35C9CF6CD6}" dt="2023-08-16T21:12:59.038" v="1712" actId="1076"/>
          <ac:spMkLst>
            <pc:docMk/>
            <pc:sldMk cId="2325463704" sldId="293"/>
            <ac:spMk id="2" creationId="{1F641C9E-4E3E-95B4-7CC2-034F72AD3853}"/>
          </ac:spMkLst>
        </pc:spChg>
        <pc:spChg chg="mod">
          <ac:chgData name="Samuel Mashil" userId="eafbcb8a-b425-426c-8e89-6088e681cf18" providerId="ADAL" clId="{6DF64379-5BD8-45DB-9DA3-0E35C9CF6CD6}" dt="2023-08-23T19:26:01.004" v="4544" actId="20577"/>
          <ac:spMkLst>
            <pc:docMk/>
            <pc:sldMk cId="2325463704" sldId="293"/>
            <ac:spMk id="6" creationId="{CF55F21A-9DD6-A19C-1054-93597FBE09B0}"/>
          </ac:spMkLst>
        </pc:spChg>
      </pc:sldChg>
      <pc:sldChg chg="addSp delSp modSp mod modTransition modCm">
        <pc:chgData name="Samuel Mashil" userId="eafbcb8a-b425-426c-8e89-6088e681cf18" providerId="ADAL" clId="{6DF64379-5BD8-45DB-9DA3-0E35C9CF6CD6}" dt="2023-08-16T23:09:02.863" v="4292"/>
        <pc:sldMkLst>
          <pc:docMk/>
          <pc:sldMk cId="748801436" sldId="295"/>
        </pc:sldMkLst>
        <pc:spChg chg="mod">
          <ac:chgData name="Samuel Mashil" userId="eafbcb8a-b425-426c-8e89-6088e681cf18" providerId="ADAL" clId="{6DF64379-5BD8-45DB-9DA3-0E35C9CF6CD6}" dt="2023-08-16T21:26:45.023" v="2814" actId="1036"/>
          <ac:spMkLst>
            <pc:docMk/>
            <pc:sldMk cId="748801436" sldId="295"/>
            <ac:spMk id="2" creationId="{C1129DE2-6E2C-AAA6-FDB2-188486961CC3}"/>
          </ac:spMkLst>
        </pc:spChg>
        <pc:spChg chg="add del mod">
          <ac:chgData name="Samuel Mashil" userId="eafbcb8a-b425-426c-8e89-6088e681cf18" providerId="ADAL" clId="{6DF64379-5BD8-45DB-9DA3-0E35C9CF6CD6}" dt="2023-08-16T19:14:12.697" v="150" actId="21"/>
          <ac:spMkLst>
            <pc:docMk/>
            <pc:sldMk cId="748801436" sldId="295"/>
            <ac:spMk id="4" creationId="{B1F5133D-6D67-F85E-5B1B-044975E40D08}"/>
          </ac:spMkLst>
        </pc:spChg>
        <pc:graphicFrameChg chg="add del mod">
          <ac:chgData name="Samuel Mashil" userId="eafbcb8a-b425-426c-8e89-6088e681cf18" providerId="ADAL" clId="{6DF64379-5BD8-45DB-9DA3-0E35C9CF6CD6}" dt="2023-08-16T19:16:15.421" v="205" actId="692"/>
          <ac:graphicFrameMkLst>
            <pc:docMk/>
            <pc:sldMk cId="748801436" sldId="295"/>
            <ac:graphicFrameMk id="6" creationId="{72904C40-D82A-4F3B-58F2-0559A6C204BF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19:18:09.136" v="239"/>
              <pc2:cmMkLst xmlns:pc2="http://schemas.microsoft.com/office/powerpoint/2019/9/main/command">
                <pc:docMk/>
                <pc:sldMk cId="748801436" sldId="295"/>
                <pc2:cmMk id="{59E33A29-74F0-4F5C-9944-5C8CE67CC8E7}"/>
              </pc2:cmMkLst>
            </pc226:cmChg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19:18:01.238" v="238" actId="20577"/>
              <pc2:cmMkLst xmlns:pc2="http://schemas.microsoft.com/office/powerpoint/2019/9/main/command">
                <pc:docMk/>
                <pc:sldMk cId="748801436" sldId="295"/>
                <pc2:cmMk id="{E7B6F6A0-B2FE-4572-A2A2-9BDA1817F0DC}"/>
              </pc2:cmMkLst>
            </pc226:cmChg>
          </p:ext>
        </pc:extLst>
      </pc:sldChg>
      <pc:sldChg chg="modSp mod modTransition">
        <pc:chgData name="Samuel Mashil" userId="eafbcb8a-b425-426c-8e89-6088e681cf18" providerId="ADAL" clId="{6DF64379-5BD8-45DB-9DA3-0E35C9CF6CD6}" dt="2023-08-16T23:09:54.554" v="4301" actId="1076"/>
        <pc:sldMkLst>
          <pc:docMk/>
          <pc:sldMk cId="1147286882" sldId="296"/>
        </pc:sldMkLst>
        <pc:spChg chg="mod">
          <ac:chgData name="Samuel Mashil" userId="eafbcb8a-b425-426c-8e89-6088e681cf18" providerId="ADAL" clId="{6DF64379-5BD8-45DB-9DA3-0E35C9CF6CD6}" dt="2023-08-16T23:09:54.554" v="4301" actId="1076"/>
          <ac:spMkLst>
            <pc:docMk/>
            <pc:sldMk cId="1147286882" sldId="296"/>
            <ac:spMk id="2" creationId="{A81C0207-BB66-C180-154F-06C4689E621B}"/>
          </ac:spMkLst>
        </pc:spChg>
        <pc:spChg chg="mod">
          <ac:chgData name="Samuel Mashil" userId="eafbcb8a-b425-426c-8e89-6088e681cf18" providerId="ADAL" clId="{6DF64379-5BD8-45DB-9DA3-0E35C9CF6CD6}" dt="2023-08-16T23:09:54.554" v="4301" actId="1076"/>
          <ac:spMkLst>
            <pc:docMk/>
            <pc:sldMk cId="1147286882" sldId="296"/>
            <ac:spMk id="3" creationId="{B1C3ACCD-86CC-CFF4-D98C-48BA8FEA86FF}"/>
          </ac:spMkLst>
        </pc:spChg>
      </pc:sldChg>
      <pc:sldChg chg="modSp mod modTransition modNotesTx">
        <pc:chgData name="Samuel Mashil" userId="eafbcb8a-b425-426c-8e89-6088e681cf18" providerId="ADAL" clId="{6DF64379-5BD8-45DB-9DA3-0E35C9CF6CD6}" dt="2023-08-17T09:02:00.080" v="4501" actId="113"/>
        <pc:sldMkLst>
          <pc:docMk/>
          <pc:sldMk cId="4039668850" sldId="297"/>
        </pc:sldMkLst>
        <pc:spChg chg="mod">
          <ac:chgData name="Samuel Mashil" userId="eafbcb8a-b425-426c-8e89-6088e681cf18" providerId="ADAL" clId="{6DF64379-5BD8-45DB-9DA3-0E35C9CF6CD6}" dt="2023-08-17T09:02:00.080" v="4501" actId="113"/>
          <ac:spMkLst>
            <pc:docMk/>
            <pc:sldMk cId="4039668850" sldId="297"/>
            <ac:spMk id="3" creationId="{96E7620D-CBB1-C233-1781-163E0AE5DE1D}"/>
          </ac:spMkLst>
        </pc:spChg>
      </pc:sldChg>
      <pc:sldChg chg="modSp mod modTransition">
        <pc:chgData name="Samuel Mashil" userId="eafbcb8a-b425-426c-8e89-6088e681cf18" providerId="ADAL" clId="{6DF64379-5BD8-45DB-9DA3-0E35C9CF6CD6}" dt="2023-08-16T23:10:19.640" v="4311"/>
        <pc:sldMkLst>
          <pc:docMk/>
          <pc:sldMk cId="2629018774" sldId="298"/>
        </pc:sldMkLst>
        <pc:graphicFrameChg chg="mod modGraphic">
          <ac:chgData name="Samuel Mashil" userId="eafbcb8a-b425-426c-8e89-6088e681cf18" providerId="ADAL" clId="{6DF64379-5BD8-45DB-9DA3-0E35C9CF6CD6}" dt="2023-08-16T19:09:08.888" v="49"/>
          <ac:graphicFrameMkLst>
            <pc:docMk/>
            <pc:sldMk cId="2629018774" sldId="298"/>
            <ac:graphicFrameMk id="4" creationId="{70A4AC93-4028-364B-CAEA-63A8C5B9A74C}"/>
          </ac:graphicFrameMkLst>
        </pc:graphicFrameChg>
        <pc:graphicFrameChg chg="mod modGraphic">
          <ac:chgData name="Samuel Mashil" userId="eafbcb8a-b425-426c-8e89-6088e681cf18" providerId="ADAL" clId="{6DF64379-5BD8-45DB-9DA3-0E35C9CF6CD6}" dt="2023-08-16T19:09:49.553" v="79"/>
          <ac:graphicFrameMkLst>
            <pc:docMk/>
            <pc:sldMk cId="2629018774" sldId="298"/>
            <ac:graphicFrameMk id="6" creationId="{374F12F0-0CFE-8E33-3F74-7FBFE1935517}"/>
          </ac:graphicFrameMkLst>
        </pc:graphicFrameChg>
      </pc:sldChg>
      <pc:sldChg chg="addSp delSp modSp mod modTransition modCm modNotesTx">
        <pc:chgData name="Samuel Mashil" userId="eafbcb8a-b425-426c-8e89-6088e681cf18" providerId="ADAL" clId="{6DF64379-5BD8-45DB-9DA3-0E35C9CF6CD6}" dt="2023-08-16T23:17:17.304" v="4494" actId="20577"/>
        <pc:sldMkLst>
          <pc:docMk/>
          <pc:sldMk cId="2456290847" sldId="300"/>
        </pc:sldMkLst>
        <pc:spChg chg="mod">
          <ac:chgData name="Samuel Mashil" userId="eafbcb8a-b425-426c-8e89-6088e681cf18" providerId="ADAL" clId="{6DF64379-5BD8-45DB-9DA3-0E35C9CF6CD6}" dt="2023-08-16T23:17:04.379" v="4467" actId="20577"/>
          <ac:spMkLst>
            <pc:docMk/>
            <pc:sldMk cId="2456290847" sldId="300"/>
            <ac:spMk id="3" creationId="{D1AD0C34-2E61-D6C4-F8F2-6DF06ADADF29}"/>
          </ac:spMkLst>
        </pc:spChg>
        <pc:graphicFrameChg chg="add del">
          <ac:chgData name="Samuel Mashil" userId="eafbcb8a-b425-426c-8e89-6088e681cf18" providerId="ADAL" clId="{6DF64379-5BD8-45DB-9DA3-0E35C9CF6CD6}" dt="2023-08-16T19:07:55.976" v="27" actId="478"/>
          <ac:graphicFrameMkLst>
            <pc:docMk/>
            <pc:sldMk cId="2456290847" sldId="300"/>
            <ac:graphicFrameMk id="4" creationId="{2B815956-7129-AEBF-ED50-C17E929B93E5}"/>
          </ac:graphicFrameMkLst>
        </pc:graphicFrameChg>
        <pc:graphicFrameChg chg="del">
          <ac:chgData name="Samuel Mashil" userId="eafbcb8a-b425-426c-8e89-6088e681cf18" providerId="ADAL" clId="{6DF64379-5BD8-45DB-9DA3-0E35C9CF6CD6}" dt="2023-08-16T19:06:18.987" v="20" actId="478"/>
          <ac:graphicFrameMkLst>
            <pc:docMk/>
            <pc:sldMk cId="2456290847" sldId="300"/>
            <ac:graphicFrameMk id="5" creationId="{9A72BA8E-A567-5D56-A635-94371C5F0502}"/>
          </ac:graphicFrameMkLst>
        </pc:graphicFrameChg>
        <pc:graphicFrameChg chg="add del mod modGraphic">
          <ac:chgData name="Samuel Mashil" userId="eafbcb8a-b425-426c-8e89-6088e681cf18" providerId="ADAL" clId="{6DF64379-5BD8-45DB-9DA3-0E35C9CF6CD6}" dt="2023-08-16T19:15:25.470" v="174" actId="12385"/>
          <ac:graphicFrameMkLst>
            <pc:docMk/>
            <pc:sldMk cId="2456290847" sldId="300"/>
            <ac:graphicFrameMk id="6" creationId="{18F85861-8B02-51C7-8FCD-0CE15E65517C}"/>
          </ac:graphicFrameMkLst>
        </pc:graphicFrameChg>
        <pc:graphicFrameChg chg="add del mod modGraphic">
          <ac:chgData name="Samuel Mashil" userId="eafbcb8a-b425-426c-8e89-6088e681cf18" providerId="ADAL" clId="{6DF64379-5BD8-45DB-9DA3-0E35C9CF6CD6}" dt="2023-08-16T19:15:25.614" v="175" actId="12385"/>
          <ac:graphicFrameMkLst>
            <pc:docMk/>
            <pc:sldMk cId="2456290847" sldId="300"/>
            <ac:graphicFrameMk id="7" creationId="{66264845-7A16-7F5E-78F1-83FC774C9708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1:06:52.979" v="1245"/>
              <pc2:cmMkLst xmlns:pc2="http://schemas.microsoft.com/office/powerpoint/2019/9/main/command">
                <pc:docMk/>
                <pc:sldMk cId="2456290847" sldId="300"/>
                <pc2:cmMk id="{B764D151-00A4-49C9-A291-45A74D6BF88F}"/>
              </pc2:cmMkLst>
            </pc226:cmChg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3:17:04.379" v="4467" actId="20577"/>
              <pc2:cmMkLst xmlns:pc2="http://schemas.microsoft.com/office/powerpoint/2019/9/main/command">
                <pc:docMk/>
                <pc:sldMk cId="2456290847" sldId="300"/>
                <pc2:cmMk id="{B39EFB72-EE2B-4F4A-9F9F-4D77482D89FC}"/>
              </pc2:cmMkLst>
            </pc226:cmChg>
          </p:ext>
        </pc:extLst>
      </pc:sldChg>
      <pc:sldChg chg="modSp mod modTransition modCm modNotesTx">
        <pc:chgData name="Samuel Mashil" userId="eafbcb8a-b425-426c-8e89-6088e681cf18" providerId="ADAL" clId="{6DF64379-5BD8-45DB-9DA3-0E35C9CF6CD6}" dt="2023-08-16T23:10:38.205" v="4317"/>
        <pc:sldMkLst>
          <pc:docMk/>
          <pc:sldMk cId="2643934718" sldId="301"/>
        </pc:sldMkLst>
        <pc:spChg chg="mod">
          <ac:chgData name="Samuel Mashil" userId="eafbcb8a-b425-426c-8e89-6088e681cf18" providerId="ADAL" clId="{6DF64379-5BD8-45DB-9DA3-0E35C9CF6CD6}" dt="2023-08-16T21:07:15.849" v="1247" actId="14100"/>
          <ac:spMkLst>
            <pc:docMk/>
            <pc:sldMk cId="2643934718" sldId="301"/>
            <ac:spMk id="2" creationId="{8EFA45B4-A9C5-65C4-BCE2-8720ED35748F}"/>
          </ac:spMkLst>
        </pc:spChg>
        <pc:spChg chg="mod">
          <ac:chgData name="Samuel Mashil" userId="eafbcb8a-b425-426c-8e89-6088e681cf18" providerId="ADAL" clId="{6DF64379-5BD8-45DB-9DA3-0E35C9CF6CD6}" dt="2023-08-16T21:29:59.306" v="3097" actId="20577"/>
          <ac:spMkLst>
            <pc:docMk/>
            <pc:sldMk cId="2643934718" sldId="301"/>
            <ac:spMk id="3" creationId="{71A66979-8992-AB08-A126-775CE183AFF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uel Mashil" userId="eafbcb8a-b425-426c-8e89-6088e681cf18" providerId="ADAL" clId="{6DF64379-5BD8-45DB-9DA3-0E35C9CF6CD6}" dt="2023-08-16T21:30:29.176" v="3098"/>
              <pc2:cmMkLst xmlns:pc2="http://schemas.microsoft.com/office/powerpoint/2019/9/main/command">
                <pc:docMk/>
                <pc:sldMk cId="2643934718" sldId="301"/>
                <pc2:cmMk id="{69044D62-788C-4E79-9CF7-83BAAFE3FAF4}"/>
              </pc2:cmMkLst>
            </pc226:cmChg>
          </p:ext>
        </pc:extLst>
      </pc:sldChg>
      <pc:sldChg chg="addSp delSp modSp mod">
        <pc:chgData name="Samuel Mashil" userId="eafbcb8a-b425-426c-8e89-6088e681cf18" providerId="ADAL" clId="{6DF64379-5BD8-45DB-9DA3-0E35C9CF6CD6}" dt="2023-08-16T20:31:12.583" v="626" actId="113"/>
        <pc:sldMkLst>
          <pc:docMk/>
          <pc:sldMk cId="691012787" sldId="304"/>
        </pc:sldMkLst>
        <pc:spChg chg="del">
          <ac:chgData name="Samuel Mashil" userId="eafbcb8a-b425-426c-8e89-6088e681cf18" providerId="ADAL" clId="{6DF64379-5BD8-45DB-9DA3-0E35C9CF6CD6}" dt="2023-08-16T20:31:07.523" v="622" actId="478"/>
          <ac:spMkLst>
            <pc:docMk/>
            <pc:sldMk cId="691012787" sldId="304"/>
            <ac:spMk id="2" creationId="{2A97D466-A046-1870-03DC-4EEF1B36AE60}"/>
          </ac:spMkLst>
        </pc:spChg>
        <pc:spChg chg="del">
          <ac:chgData name="Samuel Mashil" userId="eafbcb8a-b425-426c-8e89-6088e681cf18" providerId="ADAL" clId="{6DF64379-5BD8-45DB-9DA3-0E35C9CF6CD6}" dt="2023-08-16T20:31:07.523" v="622" actId="478"/>
          <ac:spMkLst>
            <pc:docMk/>
            <pc:sldMk cId="691012787" sldId="304"/>
            <ac:spMk id="3" creationId="{227BD60E-FD9C-8696-0406-5254048682A8}"/>
          </ac:spMkLst>
        </pc:spChg>
        <pc:spChg chg="add del mod">
          <ac:chgData name="Samuel Mashil" userId="eafbcb8a-b425-426c-8e89-6088e681cf18" providerId="ADAL" clId="{6DF64379-5BD8-45DB-9DA3-0E35C9CF6CD6}" dt="2023-08-16T20:31:05.772" v="621"/>
          <ac:spMkLst>
            <pc:docMk/>
            <pc:sldMk cId="691012787" sldId="304"/>
            <ac:spMk id="4" creationId="{BDC7F1DD-CB4C-077A-3F54-6865C918FB0E}"/>
          </ac:spMkLst>
        </pc:spChg>
        <pc:spChg chg="add del mod">
          <ac:chgData name="Samuel Mashil" userId="eafbcb8a-b425-426c-8e89-6088e681cf18" providerId="ADAL" clId="{6DF64379-5BD8-45DB-9DA3-0E35C9CF6CD6}" dt="2023-08-16T20:31:05.772" v="621"/>
          <ac:spMkLst>
            <pc:docMk/>
            <pc:sldMk cId="691012787" sldId="304"/>
            <ac:spMk id="5" creationId="{AA0DE10D-1F14-DFD6-09B9-216101661C8C}"/>
          </ac:spMkLst>
        </pc:spChg>
        <pc:spChg chg="add del mod">
          <ac:chgData name="Samuel Mashil" userId="eafbcb8a-b425-426c-8e89-6088e681cf18" providerId="ADAL" clId="{6DF64379-5BD8-45DB-9DA3-0E35C9CF6CD6}" dt="2023-08-16T20:31:11.257" v="625" actId="478"/>
          <ac:spMkLst>
            <pc:docMk/>
            <pc:sldMk cId="691012787" sldId="304"/>
            <ac:spMk id="8" creationId="{AFD6FA99-5B64-E113-2F56-195EA3ED9146}"/>
          </ac:spMkLst>
        </pc:spChg>
        <pc:spChg chg="add del mod">
          <ac:chgData name="Samuel Mashil" userId="eafbcb8a-b425-426c-8e89-6088e681cf18" providerId="ADAL" clId="{6DF64379-5BD8-45DB-9DA3-0E35C9CF6CD6}" dt="2023-08-16T20:31:10.404" v="624" actId="478"/>
          <ac:spMkLst>
            <pc:docMk/>
            <pc:sldMk cId="691012787" sldId="304"/>
            <ac:spMk id="11" creationId="{0118186E-4D95-7500-2C44-51B420E8A7CB}"/>
          </ac:spMkLst>
        </pc:spChg>
        <pc:spChg chg="add mod">
          <ac:chgData name="Samuel Mashil" userId="eafbcb8a-b425-426c-8e89-6088e681cf18" providerId="ADAL" clId="{6DF64379-5BD8-45DB-9DA3-0E35C9CF6CD6}" dt="2023-08-16T20:31:08.321" v="623"/>
          <ac:spMkLst>
            <pc:docMk/>
            <pc:sldMk cId="691012787" sldId="304"/>
            <ac:spMk id="23" creationId="{6CB209E4-3675-0AA5-E2CC-454E0995B2EF}"/>
          </ac:spMkLst>
        </pc:spChg>
        <pc:spChg chg="add mod">
          <ac:chgData name="Samuel Mashil" userId="eafbcb8a-b425-426c-8e89-6088e681cf18" providerId="ADAL" clId="{6DF64379-5BD8-45DB-9DA3-0E35C9CF6CD6}" dt="2023-08-16T20:31:12.583" v="626" actId="113"/>
          <ac:spMkLst>
            <pc:docMk/>
            <pc:sldMk cId="691012787" sldId="304"/>
            <ac:spMk id="26" creationId="{74DD426C-F4D4-5679-8664-EF70B3BC1FFF}"/>
          </ac:spMkLst>
        </pc:spChg>
      </pc:sldChg>
      <pc:sldChg chg="del">
        <pc:chgData name="Samuel Mashil" userId="eafbcb8a-b425-426c-8e89-6088e681cf18" providerId="ADAL" clId="{6DF64379-5BD8-45DB-9DA3-0E35C9CF6CD6}" dt="2023-08-16T20:17:43.902" v="559" actId="47"/>
        <pc:sldMkLst>
          <pc:docMk/>
          <pc:sldMk cId="139735349" sldId="305"/>
        </pc:sldMkLst>
      </pc:sldChg>
      <pc:sldChg chg="del modTransition">
        <pc:chgData name="Samuel Mashil" userId="eafbcb8a-b425-426c-8e89-6088e681cf18" providerId="ADAL" clId="{6DF64379-5BD8-45DB-9DA3-0E35C9CF6CD6}" dt="2023-08-16T20:17:23.497" v="551" actId="47"/>
        <pc:sldMkLst>
          <pc:docMk/>
          <pc:sldMk cId="2950531953" sldId="306"/>
        </pc:sldMkLst>
      </pc:sldChg>
      <pc:sldChg chg="addSp modSp new mod ord">
        <pc:chgData name="Samuel Mashil" userId="eafbcb8a-b425-426c-8e89-6088e681cf18" providerId="ADAL" clId="{6DF64379-5BD8-45DB-9DA3-0E35C9CF6CD6}" dt="2023-08-16T19:19:01.050" v="249" actId="14100"/>
        <pc:sldMkLst>
          <pc:docMk/>
          <pc:sldMk cId="167620245" sldId="307"/>
        </pc:sldMkLst>
        <pc:spChg chg="add mod">
          <ac:chgData name="Samuel Mashil" userId="eafbcb8a-b425-426c-8e89-6088e681cf18" providerId="ADAL" clId="{6DF64379-5BD8-45DB-9DA3-0E35C9CF6CD6}" dt="2023-08-16T19:19:01.050" v="249" actId="14100"/>
          <ac:spMkLst>
            <pc:docMk/>
            <pc:sldMk cId="167620245" sldId="307"/>
            <ac:spMk id="4" creationId="{0902FFE9-3394-0B66-6A87-FC5AA679398C}"/>
          </ac:spMkLst>
        </pc:spChg>
      </pc:sldChg>
      <pc:sldChg chg="addSp delSp modSp add mod modTransition">
        <pc:chgData name="Samuel Mashil" userId="eafbcb8a-b425-426c-8e89-6088e681cf18" providerId="ADAL" clId="{6DF64379-5BD8-45DB-9DA3-0E35C9CF6CD6}" dt="2023-08-16T19:35:32.343" v="320"/>
        <pc:sldMkLst>
          <pc:docMk/>
          <pc:sldMk cId="3878161712" sldId="308"/>
        </pc:sldMkLst>
        <pc:spChg chg="add del">
          <ac:chgData name="Samuel Mashil" userId="eafbcb8a-b425-426c-8e89-6088e681cf18" providerId="ADAL" clId="{6DF64379-5BD8-45DB-9DA3-0E35C9CF6CD6}" dt="2023-08-16T19:33:48.159" v="292" actId="478"/>
          <ac:spMkLst>
            <pc:docMk/>
            <pc:sldMk cId="3878161712" sldId="308"/>
            <ac:spMk id="2" creationId="{46D8844F-1814-F2E8-9999-E19163A3A597}"/>
          </ac:spMkLst>
        </pc:spChg>
        <pc:spChg chg="add del mod">
          <ac:chgData name="Samuel Mashil" userId="eafbcb8a-b425-426c-8e89-6088e681cf18" providerId="ADAL" clId="{6DF64379-5BD8-45DB-9DA3-0E35C9CF6CD6}" dt="2023-08-16T19:27:46.395" v="275" actId="478"/>
          <ac:spMkLst>
            <pc:docMk/>
            <pc:sldMk cId="3878161712" sldId="308"/>
            <ac:spMk id="15" creationId="{A0CBA8A5-396F-68C1-8F1F-38C65D8F1319}"/>
          </ac:spMkLst>
        </pc:spChg>
        <pc:spChg chg="add del mod">
          <ac:chgData name="Samuel Mashil" userId="eafbcb8a-b425-426c-8e89-6088e681cf18" providerId="ADAL" clId="{6DF64379-5BD8-45DB-9DA3-0E35C9CF6CD6}" dt="2023-08-16T19:33:50.157" v="293" actId="478"/>
          <ac:spMkLst>
            <pc:docMk/>
            <pc:sldMk cId="3878161712" sldId="308"/>
            <ac:spMk id="21" creationId="{D4468EA4-E31C-8E9A-9649-687E3336C855}"/>
          </ac:spMkLst>
        </pc:spChg>
        <pc:picChg chg="add del mod">
          <ac:chgData name="Samuel Mashil" userId="eafbcb8a-b425-426c-8e89-6088e681cf18" providerId="ADAL" clId="{6DF64379-5BD8-45DB-9DA3-0E35C9CF6CD6}" dt="2023-08-16T19:27:28.797" v="264" actId="478"/>
          <ac:picMkLst>
            <pc:docMk/>
            <pc:sldMk cId="3878161712" sldId="308"/>
            <ac:picMk id="5" creationId="{F2A1407C-B58F-9775-9BAC-06740F7C3ACE}"/>
          </ac:picMkLst>
        </pc:picChg>
        <pc:picChg chg="add del mod">
          <ac:chgData name="Samuel Mashil" userId="eafbcb8a-b425-426c-8e89-6088e681cf18" providerId="ADAL" clId="{6DF64379-5BD8-45DB-9DA3-0E35C9CF6CD6}" dt="2023-08-16T19:32:38.274" v="285" actId="478"/>
          <ac:picMkLst>
            <pc:docMk/>
            <pc:sldMk cId="3878161712" sldId="308"/>
            <ac:picMk id="7" creationId="{08A9C20F-D9C1-C498-0D2F-4E3EFCA19896}"/>
          </ac:picMkLst>
        </pc:picChg>
        <pc:picChg chg="add del mod">
          <ac:chgData name="Samuel Mashil" userId="eafbcb8a-b425-426c-8e89-6088e681cf18" providerId="ADAL" clId="{6DF64379-5BD8-45DB-9DA3-0E35C9CF6CD6}" dt="2023-08-16T19:31:44.681" v="284" actId="931"/>
          <ac:picMkLst>
            <pc:docMk/>
            <pc:sldMk cId="3878161712" sldId="308"/>
            <ac:picMk id="17" creationId="{CCE3D242-4C20-70D4-7EEE-63E79E0958E7}"/>
          </ac:picMkLst>
        </pc:picChg>
        <pc:picChg chg="add del mod">
          <ac:chgData name="Samuel Mashil" userId="eafbcb8a-b425-426c-8e89-6088e681cf18" providerId="ADAL" clId="{6DF64379-5BD8-45DB-9DA3-0E35C9CF6CD6}" dt="2023-08-16T19:33:46.404" v="291" actId="478"/>
          <ac:picMkLst>
            <pc:docMk/>
            <pc:sldMk cId="3878161712" sldId="308"/>
            <ac:picMk id="19" creationId="{7E4D52D4-3A5E-A0DA-5D14-7C0CEF6A34E3}"/>
          </ac:picMkLst>
        </pc:picChg>
        <pc:picChg chg="add del mod">
          <ac:chgData name="Samuel Mashil" userId="eafbcb8a-b425-426c-8e89-6088e681cf18" providerId="ADAL" clId="{6DF64379-5BD8-45DB-9DA3-0E35C9CF6CD6}" dt="2023-08-16T19:33:56.142" v="295" actId="931"/>
          <ac:picMkLst>
            <pc:docMk/>
            <pc:sldMk cId="3878161712" sldId="308"/>
            <ac:picMk id="23" creationId="{BEACFB44-597C-035C-B814-0A34839096EE}"/>
          </ac:picMkLst>
        </pc:picChg>
        <pc:picChg chg="add del mod modCrop">
          <ac:chgData name="Samuel Mashil" userId="eafbcb8a-b425-426c-8e89-6088e681cf18" providerId="ADAL" clId="{6DF64379-5BD8-45DB-9DA3-0E35C9CF6CD6}" dt="2023-08-16T19:35:06.247" v="310" actId="478"/>
          <ac:picMkLst>
            <pc:docMk/>
            <pc:sldMk cId="3878161712" sldId="308"/>
            <ac:picMk id="25" creationId="{84D039F0-3BF9-65DB-BD70-D80644767E54}"/>
          </ac:picMkLst>
        </pc:picChg>
        <pc:picChg chg="add mod modCrop">
          <ac:chgData name="Samuel Mashil" userId="eafbcb8a-b425-426c-8e89-6088e681cf18" providerId="ADAL" clId="{6DF64379-5BD8-45DB-9DA3-0E35C9CF6CD6}" dt="2023-08-16T19:35:21.661" v="316" actId="1076"/>
          <ac:picMkLst>
            <pc:docMk/>
            <pc:sldMk cId="3878161712" sldId="308"/>
            <ac:picMk id="27" creationId="{9BC5131A-B924-5A31-4838-96E90FCFC0E8}"/>
          </ac:picMkLst>
        </pc:picChg>
      </pc:sldChg>
      <pc:sldChg chg="addSp delSp add del setBg delDesignElem">
        <pc:chgData name="Samuel Mashil" userId="eafbcb8a-b425-426c-8e89-6088e681cf18" providerId="ADAL" clId="{6DF64379-5BD8-45DB-9DA3-0E35C9CF6CD6}" dt="2023-08-16T19:34:42.723" v="304"/>
        <pc:sldMkLst>
          <pc:docMk/>
          <pc:sldMk cId="3556920521" sldId="309"/>
        </pc:sldMkLst>
        <pc:spChg chg="add del">
          <ac:chgData name="Samuel Mashil" userId="eafbcb8a-b425-426c-8e89-6088e681cf18" providerId="ADAL" clId="{6DF64379-5BD8-45DB-9DA3-0E35C9CF6CD6}" dt="2023-08-16T19:34:42.723" v="304"/>
          <ac:spMkLst>
            <pc:docMk/>
            <pc:sldMk cId="3556920521" sldId="309"/>
            <ac:spMk id="8" creationId="{7BA10581-08F2-4D9E-8CB4-07ECFEE95EE6}"/>
          </ac:spMkLst>
        </pc:spChg>
        <pc:grpChg chg="add del">
          <ac:chgData name="Samuel Mashil" userId="eafbcb8a-b425-426c-8e89-6088e681cf18" providerId="ADAL" clId="{6DF64379-5BD8-45DB-9DA3-0E35C9CF6CD6}" dt="2023-08-16T19:34:42.723" v="304"/>
          <ac:grpSpMkLst>
            <pc:docMk/>
            <pc:sldMk cId="3556920521" sldId="309"/>
            <ac:grpSpMk id="10" creationId="{59E2092A-4250-4BDD-AC6C-CA57E30DDD57}"/>
          </ac:grpSpMkLst>
        </pc:grpChg>
      </pc:sldChg>
      <pc:sldChg chg="add del modTransition delCm">
        <pc:chgData name="Samuel Mashil" userId="eafbcb8a-b425-426c-8e89-6088e681cf18" providerId="ADAL" clId="{6DF64379-5BD8-45DB-9DA3-0E35C9CF6CD6}" dt="2023-08-16T20:31:48.904" v="628"/>
        <pc:sldMkLst>
          <pc:docMk/>
          <pc:sldMk cId="3644043213" sldId="30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amuel Mashil" userId="eafbcb8a-b425-426c-8e89-6088e681cf18" providerId="ADAL" clId="{6DF64379-5BD8-45DB-9DA3-0E35C9CF6CD6}" dt="2023-08-16T20:31:48.904" v="628"/>
              <pc2:cmMkLst xmlns:pc2="http://schemas.microsoft.com/office/powerpoint/2019/9/main/command">
                <pc:docMk/>
                <pc:sldMk cId="3644043213" sldId="309"/>
                <pc2:cmMk id="{B54B19B1-C39F-4E8D-BF4C-C3AE191403B9}"/>
              </pc2:cmMkLst>
            </pc226:cmChg>
          </p:ext>
        </pc:extLst>
      </pc:sldChg>
      <pc:sldChg chg="addSp delSp modSp add mod">
        <pc:chgData name="Samuel Mashil" userId="eafbcb8a-b425-426c-8e89-6088e681cf18" providerId="ADAL" clId="{6DF64379-5BD8-45DB-9DA3-0E35C9CF6CD6}" dt="2023-08-16T19:46:16.048" v="358" actId="1076"/>
        <pc:sldMkLst>
          <pc:docMk/>
          <pc:sldMk cId="1169712545" sldId="310"/>
        </pc:sldMkLst>
        <pc:spChg chg="del">
          <ac:chgData name="Samuel Mashil" userId="eafbcb8a-b425-426c-8e89-6088e681cf18" providerId="ADAL" clId="{6DF64379-5BD8-45DB-9DA3-0E35C9CF6CD6}" dt="2023-08-16T19:45:05.543" v="336" actId="478"/>
          <ac:spMkLst>
            <pc:docMk/>
            <pc:sldMk cId="1169712545" sldId="310"/>
            <ac:spMk id="2" creationId="{46D8844F-1814-F2E8-9999-E19163A3A597}"/>
          </ac:spMkLst>
        </pc:spChg>
        <pc:spChg chg="add del mod">
          <ac:chgData name="Samuel Mashil" userId="eafbcb8a-b425-426c-8e89-6088e681cf18" providerId="ADAL" clId="{6DF64379-5BD8-45DB-9DA3-0E35C9CF6CD6}" dt="2023-08-16T19:45:07.330" v="337" actId="478"/>
          <ac:spMkLst>
            <pc:docMk/>
            <pc:sldMk cId="1169712545" sldId="310"/>
            <ac:spMk id="6" creationId="{8590EA67-9B16-F6E7-C01F-56992CB0DFFD}"/>
          </ac:spMkLst>
        </pc:spChg>
        <pc:spChg chg="add mod">
          <ac:chgData name="Samuel Mashil" userId="eafbcb8a-b425-426c-8e89-6088e681cf18" providerId="ADAL" clId="{6DF64379-5BD8-45DB-9DA3-0E35C9CF6CD6}" dt="2023-08-16T19:45:29.942" v="344" actId="164"/>
          <ac:spMkLst>
            <pc:docMk/>
            <pc:sldMk cId="1169712545" sldId="310"/>
            <ac:spMk id="9" creationId="{E93F52DE-676F-11B1-8E15-5227A34FD4B8}"/>
          </ac:spMkLst>
        </pc:spChg>
        <pc:grpChg chg="add mod">
          <ac:chgData name="Samuel Mashil" userId="eafbcb8a-b425-426c-8e89-6088e681cf18" providerId="ADAL" clId="{6DF64379-5BD8-45DB-9DA3-0E35C9CF6CD6}" dt="2023-08-16T19:46:08.046" v="355" actId="1076"/>
          <ac:grpSpMkLst>
            <pc:docMk/>
            <pc:sldMk cId="1169712545" sldId="310"/>
            <ac:grpSpMk id="15" creationId="{21432FCA-BCAD-5FBC-B03C-AACC22525643}"/>
          </ac:grpSpMkLst>
        </pc:grpChg>
        <pc:picChg chg="add del mod">
          <ac:chgData name="Samuel Mashil" userId="eafbcb8a-b425-426c-8e89-6088e681cf18" providerId="ADAL" clId="{6DF64379-5BD8-45DB-9DA3-0E35C9CF6CD6}" dt="2023-08-16T19:45:03.778" v="335"/>
          <ac:picMkLst>
            <pc:docMk/>
            <pc:sldMk cId="1169712545" sldId="310"/>
            <ac:picMk id="4" creationId="{D66F76A0-9631-4A5F-9EBB-52E058EF67F5}"/>
          </ac:picMkLst>
        </pc:picChg>
        <pc:picChg chg="add mod">
          <ac:chgData name="Samuel Mashil" userId="eafbcb8a-b425-426c-8e89-6088e681cf18" providerId="ADAL" clId="{6DF64379-5BD8-45DB-9DA3-0E35C9CF6CD6}" dt="2023-08-16T19:45:29.942" v="344" actId="164"/>
          <ac:picMkLst>
            <pc:docMk/>
            <pc:sldMk cId="1169712545" sldId="310"/>
            <ac:picMk id="7" creationId="{4D9BDF7A-E2C2-298C-C9D7-1C282EE1C741}"/>
          </ac:picMkLst>
        </pc:picChg>
        <pc:cxnChg chg="add mod">
          <ac:chgData name="Samuel Mashil" userId="eafbcb8a-b425-426c-8e89-6088e681cf18" providerId="ADAL" clId="{6DF64379-5BD8-45DB-9DA3-0E35C9CF6CD6}" dt="2023-08-16T19:46:03.616" v="351" actId="14100"/>
          <ac:cxnSpMkLst>
            <pc:docMk/>
            <pc:sldMk cId="1169712545" sldId="310"/>
            <ac:cxnSpMk id="17" creationId="{42A0C52A-AC8E-5561-DBC2-54DFAB9D2643}"/>
          </ac:cxnSpMkLst>
        </pc:cxnChg>
        <pc:cxnChg chg="add mod">
          <ac:chgData name="Samuel Mashil" userId="eafbcb8a-b425-426c-8e89-6088e681cf18" providerId="ADAL" clId="{6DF64379-5BD8-45DB-9DA3-0E35C9CF6CD6}" dt="2023-08-16T19:46:16.048" v="358" actId="1076"/>
          <ac:cxnSpMkLst>
            <pc:docMk/>
            <pc:sldMk cId="1169712545" sldId="310"/>
            <ac:cxnSpMk id="20" creationId="{EF440AAA-9132-07BB-F200-AFA91AC9DE56}"/>
          </ac:cxnSpMkLst>
        </pc:cxnChg>
      </pc:sldChg>
      <pc:sldChg chg="new del">
        <pc:chgData name="Samuel Mashil" userId="eafbcb8a-b425-426c-8e89-6088e681cf18" providerId="ADAL" clId="{6DF64379-5BD8-45DB-9DA3-0E35C9CF6CD6}" dt="2023-08-16T19:56:42.579" v="360" actId="680"/>
        <pc:sldMkLst>
          <pc:docMk/>
          <pc:sldMk cId="1191459127" sldId="311"/>
        </pc:sldMkLst>
      </pc:sldChg>
      <pc:sldChg chg="addSp delSp modSp add mod modTransition">
        <pc:chgData name="Samuel Mashil" userId="eafbcb8a-b425-426c-8e89-6088e681cf18" providerId="ADAL" clId="{6DF64379-5BD8-45DB-9DA3-0E35C9CF6CD6}" dt="2023-08-16T22:38:57.488" v="3781"/>
        <pc:sldMkLst>
          <pc:docMk/>
          <pc:sldMk cId="3576743773" sldId="311"/>
        </pc:sldMkLst>
        <pc:spChg chg="mod">
          <ac:chgData name="Samuel Mashil" userId="eafbcb8a-b425-426c-8e89-6088e681cf18" providerId="ADAL" clId="{6DF64379-5BD8-45DB-9DA3-0E35C9CF6CD6}" dt="2023-08-16T19:58:03.100" v="384" actId="26606"/>
          <ac:spMkLst>
            <pc:docMk/>
            <pc:sldMk cId="3576743773" sldId="311"/>
            <ac:spMk id="2" creationId="{25F0301D-2A4E-08B8-8828-03F3A1FD56C1}"/>
          </ac:spMkLst>
        </pc:spChg>
        <pc:spChg chg="mod ord">
          <ac:chgData name="Samuel Mashil" userId="eafbcb8a-b425-426c-8e89-6088e681cf18" providerId="ADAL" clId="{6DF64379-5BD8-45DB-9DA3-0E35C9CF6CD6}" dt="2023-08-16T20:08:13.633" v="473" actId="20577"/>
          <ac:spMkLst>
            <pc:docMk/>
            <pc:sldMk cId="3576743773" sldId="311"/>
            <ac:spMk id="3" creationId="{8E1EE0FC-CF58-DC84-4324-7409678AADA5}"/>
          </ac:spMkLst>
        </pc:spChg>
        <pc:spChg chg="add mod">
          <ac:chgData name="Samuel Mashil" userId="eafbcb8a-b425-426c-8e89-6088e681cf18" providerId="ADAL" clId="{6DF64379-5BD8-45DB-9DA3-0E35C9CF6CD6}" dt="2023-08-16T20:08:06.261" v="471" actId="1076"/>
          <ac:spMkLst>
            <pc:docMk/>
            <pc:sldMk cId="3576743773" sldId="311"/>
            <ac:spMk id="8" creationId="{1E0D99A6-614F-CDAF-268C-C22393BEEAC7}"/>
          </ac:spMkLst>
        </pc:spChg>
        <pc:spChg chg="add mod">
          <ac:chgData name="Samuel Mashil" userId="eafbcb8a-b425-426c-8e89-6088e681cf18" providerId="ADAL" clId="{6DF64379-5BD8-45DB-9DA3-0E35C9CF6CD6}" dt="2023-08-16T20:08:38.940" v="476" actId="1076"/>
          <ac:spMkLst>
            <pc:docMk/>
            <pc:sldMk cId="3576743773" sldId="311"/>
            <ac:spMk id="9" creationId="{FBD96B1B-18D0-CAAA-C78C-8BC2337C1EAB}"/>
          </ac:spMkLst>
        </pc:spChg>
        <pc:spChg chg="add del">
          <ac:chgData name="Samuel Mashil" userId="eafbcb8a-b425-426c-8e89-6088e681cf18" providerId="ADAL" clId="{6DF64379-5BD8-45DB-9DA3-0E35C9CF6CD6}" dt="2023-08-16T19:58:03.100" v="384" actId="26606"/>
          <ac:spMkLst>
            <pc:docMk/>
            <pc:sldMk cId="3576743773" sldId="311"/>
            <ac:spMk id="68" creationId="{7D2FD795-8DF5-44F0-8664-4D8F626DD85A}"/>
          </ac:spMkLst>
        </pc:spChg>
        <pc:spChg chg="add del">
          <ac:chgData name="Samuel Mashil" userId="eafbcb8a-b425-426c-8e89-6088e681cf18" providerId="ADAL" clId="{6DF64379-5BD8-45DB-9DA3-0E35C9CF6CD6}" dt="2023-08-16T19:58:03.100" v="384" actId="26606"/>
          <ac:spMkLst>
            <pc:docMk/>
            <pc:sldMk cId="3576743773" sldId="311"/>
            <ac:spMk id="82" creationId="{9D8267F7-1115-4F9A-BEF5-BB6664BCF0DB}"/>
          </ac:spMkLst>
        </pc:spChg>
        <pc:spChg chg="add del">
          <ac:chgData name="Samuel Mashil" userId="eafbcb8a-b425-426c-8e89-6088e681cf18" providerId="ADAL" clId="{6DF64379-5BD8-45DB-9DA3-0E35C9CF6CD6}" dt="2023-08-16T19:58:03.100" v="384" actId="26606"/>
          <ac:spMkLst>
            <pc:docMk/>
            <pc:sldMk cId="3576743773" sldId="311"/>
            <ac:spMk id="99" creationId="{DC05F582-AA63-4A8C-915E-66057E4BEEA9}"/>
          </ac:spMkLst>
        </pc:spChg>
        <pc:grpChg chg="add del">
          <ac:chgData name="Samuel Mashil" userId="eafbcb8a-b425-426c-8e89-6088e681cf18" providerId="ADAL" clId="{6DF64379-5BD8-45DB-9DA3-0E35C9CF6CD6}" dt="2023-08-16T19:58:03.100" v="384" actId="26606"/>
          <ac:grpSpMkLst>
            <pc:docMk/>
            <pc:sldMk cId="3576743773" sldId="311"/>
            <ac:grpSpMk id="70" creationId="{7C6B683D-13FA-4605-8648-01FC9C82FEC8}"/>
          </ac:grpSpMkLst>
        </pc:grpChg>
        <pc:grpChg chg="add del">
          <ac:chgData name="Samuel Mashil" userId="eafbcb8a-b425-426c-8e89-6088e681cf18" providerId="ADAL" clId="{6DF64379-5BD8-45DB-9DA3-0E35C9CF6CD6}" dt="2023-08-16T19:58:03.100" v="384" actId="26606"/>
          <ac:grpSpMkLst>
            <pc:docMk/>
            <pc:sldMk cId="3576743773" sldId="311"/>
            <ac:grpSpMk id="87" creationId="{30D050C3-946A-4155-B469-3FE5492E6E91}"/>
          </ac:grpSpMkLst>
        </pc:grpChg>
        <pc:picChg chg="add mod ord modCrop">
          <ac:chgData name="Samuel Mashil" userId="eafbcb8a-b425-426c-8e89-6088e681cf18" providerId="ADAL" clId="{6DF64379-5BD8-45DB-9DA3-0E35C9CF6CD6}" dt="2023-08-16T20:06:56.512" v="452" actId="1076"/>
          <ac:picMkLst>
            <pc:docMk/>
            <pc:sldMk cId="3576743773" sldId="311"/>
            <ac:picMk id="5" creationId="{0C38706F-2E23-055C-9278-0F237668F803}"/>
          </ac:picMkLst>
        </pc:picChg>
        <pc:picChg chg="add mod modCrop">
          <ac:chgData name="Samuel Mashil" userId="eafbcb8a-b425-426c-8e89-6088e681cf18" providerId="ADAL" clId="{6DF64379-5BD8-45DB-9DA3-0E35C9CF6CD6}" dt="2023-08-16T20:06:56.512" v="452" actId="1076"/>
          <ac:picMkLst>
            <pc:docMk/>
            <pc:sldMk cId="3576743773" sldId="311"/>
            <ac:picMk id="7" creationId="{EFAAFA27-86B5-1277-C47B-701081205600}"/>
          </ac:picMkLst>
        </pc:picChg>
        <pc:picChg chg="del">
          <ac:chgData name="Samuel Mashil" userId="eafbcb8a-b425-426c-8e89-6088e681cf18" providerId="ADAL" clId="{6DF64379-5BD8-45DB-9DA3-0E35C9CF6CD6}" dt="2023-08-16T19:56:48.284" v="362" actId="478"/>
          <ac:picMkLst>
            <pc:docMk/>
            <pc:sldMk cId="3576743773" sldId="311"/>
            <ac:picMk id="46" creationId="{E21B6EDF-42AA-BEF0-9301-A16BF552F642}"/>
          </ac:picMkLst>
        </pc:picChg>
      </pc:sldChg>
      <pc:sldChg chg="addSp delSp modSp add mod modShow">
        <pc:chgData name="Samuel Mashil" userId="eafbcb8a-b425-426c-8e89-6088e681cf18" providerId="ADAL" clId="{6DF64379-5BD8-45DB-9DA3-0E35C9CF6CD6}" dt="2023-08-16T20:09:39.781" v="478" actId="729"/>
        <pc:sldMkLst>
          <pc:docMk/>
          <pc:sldMk cId="995381391" sldId="312"/>
        </pc:sldMkLst>
        <pc:spChg chg="add mod">
          <ac:chgData name="Samuel Mashil" userId="eafbcb8a-b425-426c-8e89-6088e681cf18" providerId="ADAL" clId="{6DF64379-5BD8-45DB-9DA3-0E35C9CF6CD6}" dt="2023-08-16T20:05:05.620" v="437" actId="207"/>
          <ac:spMkLst>
            <pc:docMk/>
            <pc:sldMk cId="995381391" sldId="312"/>
            <ac:spMk id="4" creationId="{AAB751A5-D508-9FEA-1C28-FC83FA1D5E13}"/>
          </ac:spMkLst>
        </pc:spChg>
        <pc:spChg chg="add mod">
          <ac:chgData name="Samuel Mashil" userId="eafbcb8a-b425-426c-8e89-6088e681cf18" providerId="ADAL" clId="{6DF64379-5BD8-45DB-9DA3-0E35C9CF6CD6}" dt="2023-08-16T20:06:13.167" v="443" actId="1037"/>
          <ac:spMkLst>
            <pc:docMk/>
            <pc:sldMk cId="995381391" sldId="312"/>
            <ac:spMk id="6" creationId="{FA3BD2CA-041A-33BC-F0BD-BA82BFE9A410}"/>
          </ac:spMkLst>
        </pc:spChg>
        <pc:picChg chg="del mod">
          <ac:chgData name="Samuel Mashil" userId="eafbcb8a-b425-426c-8e89-6088e681cf18" providerId="ADAL" clId="{6DF64379-5BD8-45DB-9DA3-0E35C9CF6CD6}" dt="2023-08-16T20:06:31.240" v="446" actId="478"/>
          <ac:picMkLst>
            <pc:docMk/>
            <pc:sldMk cId="995381391" sldId="312"/>
            <ac:picMk id="5" creationId="{0C38706F-2E23-055C-9278-0F237668F803}"/>
          </ac:picMkLst>
        </pc:picChg>
        <pc:picChg chg="del">
          <ac:chgData name="Samuel Mashil" userId="eafbcb8a-b425-426c-8e89-6088e681cf18" providerId="ADAL" clId="{6DF64379-5BD8-45DB-9DA3-0E35C9CF6CD6}" dt="2023-08-16T20:04:37.862" v="435" actId="478"/>
          <ac:picMkLst>
            <pc:docMk/>
            <pc:sldMk cId="995381391" sldId="312"/>
            <ac:picMk id="7" creationId="{EFAAFA27-86B5-1277-C47B-701081205600}"/>
          </ac:picMkLst>
        </pc:picChg>
        <pc:picChg chg="add mod">
          <ac:chgData name="Samuel Mashil" userId="eafbcb8a-b425-426c-8e89-6088e681cf18" providerId="ADAL" clId="{6DF64379-5BD8-45DB-9DA3-0E35C9CF6CD6}" dt="2023-08-16T20:06:31.400" v="447"/>
          <ac:picMkLst>
            <pc:docMk/>
            <pc:sldMk cId="995381391" sldId="312"/>
            <ac:picMk id="8" creationId="{C51041A6-59EE-0E1C-135D-1657791F9360}"/>
          </ac:picMkLst>
        </pc:picChg>
      </pc:sldChg>
      <pc:sldChg chg="addSp delSp modSp new del mod">
        <pc:chgData name="Samuel Mashil" userId="eafbcb8a-b425-426c-8e89-6088e681cf18" providerId="ADAL" clId="{6DF64379-5BD8-45DB-9DA3-0E35C9CF6CD6}" dt="2023-08-16T20:08:02.502" v="470" actId="47"/>
        <pc:sldMkLst>
          <pc:docMk/>
          <pc:sldMk cId="689402163" sldId="313"/>
        </pc:sldMkLst>
        <pc:spChg chg="del">
          <ac:chgData name="Samuel Mashil" userId="eafbcb8a-b425-426c-8e89-6088e681cf18" providerId="ADAL" clId="{6DF64379-5BD8-45DB-9DA3-0E35C9CF6CD6}" dt="2023-08-16T20:07:32.173" v="458" actId="478"/>
          <ac:spMkLst>
            <pc:docMk/>
            <pc:sldMk cId="689402163" sldId="313"/>
            <ac:spMk id="2" creationId="{B30A0C89-8217-8853-292F-5C2C293E703C}"/>
          </ac:spMkLst>
        </pc:spChg>
        <pc:spChg chg="add del">
          <ac:chgData name="Samuel Mashil" userId="eafbcb8a-b425-426c-8e89-6088e681cf18" providerId="ADAL" clId="{6DF64379-5BD8-45DB-9DA3-0E35C9CF6CD6}" dt="2023-08-16T20:07:50.397" v="467" actId="478"/>
          <ac:spMkLst>
            <pc:docMk/>
            <pc:sldMk cId="689402163" sldId="313"/>
            <ac:spMk id="3" creationId="{E574CA49-7BE0-09BA-7723-06D20584388D}"/>
          </ac:spMkLst>
        </pc:spChg>
        <pc:spChg chg="add mod">
          <ac:chgData name="Samuel Mashil" userId="eafbcb8a-b425-426c-8e89-6088e681cf18" providerId="ADAL" clId="{6DF64379-5BD8-45DB-9DA3-0E35C9CF6CD6}" dt="2023-08-16T20:07:38.966" v="463" actId="1076"/>
          <ac:spMkLst>
            <pc:docMk/>
            <pc:sldMk cId="689402163" sldId="313"/>
            <ac:spMk id="6" creationId="{945929F0-5185-1B2A-13C3-25F70192D352}"/>
          </ac:spMkLst>
        </pc:spChg>
        <pc:spChg chg="add mod">
          <ac:chgData name="Samuel Mashil" userId="eafbcb8a-b425-426c-8e89-6088e681cf18" providerId="ADAL" clId="{6DF64379-5BD8-45DB-9DA3-0E35C9CF6CD6}" dt="2023-08-16T20:07:29.674" v="457"/>
          <ac:spMkLst>
            <pc:docMk/>
            <pc:sldMk cId="689402163" sldId="313"/>
            <ac:spMk id="7" creationId="{40DEE545-DC45-38F1-18EA-1E1E4F41AC9A}"/>
          </ac:spMkLst>
        </pc:spChg>
        <pc:picChg chg="add mod">
          <ac:chgData name="Samuel Mashil" userId="eafbcb8a-b425-426c-8e89-6088e681cf18" providerId="ADAL" clId="{6DF64379-5BD8-45DB-9DA3-0E35C9CF6CD6}" dt="2023-08-16T20:07:38.739" v="462" actId="1076"/>
          <ac:picMkLst>
            <pc:docMk/>
            <pc:sldMk cId="689402163" sldId="313"/>
            <ac:picMk id="4" creationId="{674ED026-496F-567B-7C10-17B32FD9EE91}"/>
          </ac:picMkLst>
        </pc:picChg>
        <pc:picChg chg="add mod">
          <ac:chgData name="Samuel Mashil" userId="eafbcb8a-b425-426c-8e89-6088e681cf18" providerId="ADAL" clId="{6DF64379-5BD8-45DB-9DA3-0E35C9CF6CD6}" dt="2023-08-16T20:07:29.674" v="457"/>
          <ac:picMkLst>
            <pc:docMk/>
            <pc:sldMk cId="689402163" sldId="313"/>
            <ac:picMk id="5" creationId="{9EA5A517-765F-07DD-104D-47CA649F32E0}"/>
          </ac:picMkLst>
        </pc:picChg>
        <pc:picChg chg="add del mod">
          <ac:chgData name="Samuel Mashil" userId="eafbcb8a-b425-426c-8e89-6088e681cf18" providerId="ADAL" clId="{6DF64379-5BD8-45DB-9DA3-0E35C9CF6CD6}" dt="2023-08-16T20:07:54.017" v="469" actId="478"/>
          <ac:picMkLst>
            <pc:docMk/>
            <pc:sldMk cId="689402163" sldId="313"/>
            <ac:picMk id="8" creationId="{FCD6C431-1ABD-ADAA-00CC-FF3DEE487075}"/>
          </ac:picMkLst>
        </pc:picChg>
      </pc:sldChg>
      <pc:sldChg chg="modSp add mod modTransition">
        <pc:chgData name="Samuel Mashil" userId="eafbcb8a-b425-426c-8e89-6088e681cf18" providerId="ADAL" clId="{6DF64379-5BD8-45DB-9DA3-0E35C9CF6CD6}" dt="2023-08-16T20:17:32.474" v="556"/>
        <pc:sldMkLst>
          <pc:docMk/>
          <pc:sldMk cId="3138627590" sldId="313"/>
        </pc:sldMkLst>
        <pc:spChg chg="mod">
          <ac:chgData name="Samuel Mashil" userId="eafbcb8a-b425-426c-8e89-6088e681cf18" providerId="ADAL" clId="{6DF64379-5BD8-45DB-9DA3-0E35C9CF6CD6}" dt="2023-08-16T20:17:21.072" v="550" actId="113"/>
          <ac:spMkLst>
            <pc:docMk/>
            <pc:sldMk cId="3138627590" sldId="313"/>
            <ac:spMk id="3" creationId="{FBDEA86B-75B4-5385-F1BD-3C50455777CA}"/>
          </ac:spMkLst>
        </pc:spChg>
      </pc:sldChg>
      <pc:sldChg chg="addSp modSp add mod">
        <pc:chgData name="Samuel Mashil" userId="eafbcb8a-b425-426c-8e89-6088e681cf18" providerId="ADAL" clId="{6DF64379-5BD8-45DB-9DA3-0E35C9CF6CD6}" dt="2023-08-16T20:17:50.328" v="561" actId="113"/>
        <pc:sldMkLst>
          <pc:docMk/>
          <pc:sldMk cId="2197409362" sldId="314"/>
        </pc:sldMkLst>
        <pc:spChg chg="mod">
          <ac:chgData name="Samuel Mashil" userId="eafbcb8a-b425-426c-8e89-6088e681cf18" providerId="ADAL" clId="{6DF64379-5BD8-45DB-9DA3-0E35C9CF6CD6}" dt="2023-08-16T20:17:50.328" v="561" actId="113"/>
          <ac:spMkLst>
            <pc:docMk/>
            <pc:sldMk cId="2197409362" sldId="314"/>
            <ac:spMk id="3" creationId="{FBDEA86B-75B4-5385-F1BD-3C50455777CA}"/>
          </ac:spMkLst>
        </pc:spChg>
        <pc:picChg chg="add mod">
          <ac:chgData name="Samuel Mashil" userId="eafbcb8a-b425-426c-8e89-6088e681cf18" providerId="ADAL" clId="{6DF64379-5BD8-45DB-9DA3-0E35C9CF6CD6}" dt="2023-08-16T20:17:41.296" v="558"/>
          <ac:picMkLst>
            <pc:docMk/>
            <pc:sldMk cId="2197409362" sldId="314"/>
            <ac:picMk id="4" creationId="{98FAD5F7-AD1C-4C56-7B18-2CF1C9B7B823}"/>
          </ac:picMkLst>
        </pc:picChg>
      </pc:sldChg>
      <pc:sldChg chg="modSp add mod modTransition">
        <pc:chgData name="Samuel Mashil" userId="eafbcb8a-b425-426c-8e89-6088e681cf18" providerId="ADAL" clId="{6DF64379-5BD8-45DB-9DA3-0E35C9CF6CD6}" dt="2023-08-16T21:14:04.870" v="1744"/>
        <pc:sldMkLst>
          <pc:docMk/>
          <pc:sldMk cId="4101368287" sldId="315"/>
        </pc:sldMkLst>
        <pc:spChg chg="mod">
          <ac:chgData name="Samuel Mashil" userId="eafbcb8a-b425-426c-8e89-6088e681cf18" providerId="ADAL" clId="{6DF64379-5BD8-45DB-9DA3-0E35C9CF6CD6}" dt="2023-08-16T21:13:53.811" v="1741" actId="20577"/>
          <ac:spMkLst>
            <pc:docMk/>
            <pc:sldMk cId="4101368287" sldId="315"/>
            <ac:spMk id="30" creationId="{F57C67DF-6D28-48D5-5417-071AFEE701D1}"/>
          </ac:spMkLst>
        </pc:spChg>
      </pc:sldChg>
      <pc:sldChg chg="add del">
        <pc:chgData name="Samuel Mashil" userId="eafbcb8a-b425-426c-8e89-6088e681cf18" providerId="ADAL" clId="{6DF64379-5BD8-45DB-9DA3-0E35C9CF6CD6}" dt="2023-08-16T21:13:22.637" v="1721" actId="47"/>
        <pc:sldMkLst>
          <pc:docMk/>
          <pc:sldMk cId="4233228304" sldId="315"/>
        </pc:sldMkLst>
      </pc:sldChg>
      <pc:sldChg chg="modSp new mod modTransition addCm modCm modNotesTx">
        <pc:chgData name="Samuel Mashil" userId="eafbcb8a-b425-426c-8e89-6088e681cf18" providerId="ADAL" clId="{6DF64379-5BD8-45DB-9DA3-0E35C9CF6CD6}" dt="2023-08-16T23:01:42.348" v="3790" actId="20577"/>
        <pc:sldMkLst>
          <pc:docMk/>
          <pc:sldMk cId="3655257418" sldId="316"/>
        </pc:sldMkLst>
        <pc:spChg chg="mod">
          <ac:chgData name="Samuel Mashil" userId="eafbcb8a-b425-426c-8e89-6088e681cf18" providerId="ADAL" clId="{6DF64379-5BD8-45DB-9DA3-0E35C9CF6CD6}" dt="2023-08-16T22:05:01.252" v="3693" actId="1076"/>
          <ac:spMkLst>
            <pc:docMk/>
            <pc:sldMk cId="3655257418" sldId="316"/>
            <ac:spMk id="2" creationId="{07A63417-6EEF-472D-A518-87C7E96BCD46}"/>
          </ac:spMkLst>
        </pc:spChg>
        <pc:spChg chg="mod">
          <ac:chgData name="Samuel Mashil" userId="eafbcb8a-b425-426c-8e89-6088e681cf18" providerId="ADAL" clId="{6DF64379-5BD8-45DB-9DA3-0E35C9CF6CD6}" dt="2023-08-16T22:05:16.882" v="3697" actId="5793"/>
          <ac:spMkLst>
            <pc:docMk/>
            <pc:sldMk cId="3655257418" sldId="316"/>
            <ac:spMk id="3" creationId="{924AD433-06A8-702E-7203-13B67E9362FF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Samuel Mashil" userId="eafbcb8a-b425-426c-8e89-6088e681cf18" providerId="ADAL" clId="{6DF64379-5BD8-45DB-9DA3-0E35C9CF6CD6}" dt="2023-08-16T22:06:05.561" v="3749"/>
              <pc2:cmMkLst xmlns:pc2="http://schemas.microsoft.com/office/powerpoint/2019/9/main/command">
                <pc:docMk/>
                <pc:sldMk cId="3655257418" sldId="316"/>
                <pc2:cmMk id="{8AB3BC6D-31FD-4F2F-99E5-5664FDE99DA8}"/>
              </pc2:cmMkLst>
            </pc226:cmChg>
          </p:ext>
        </pc:extLst>
      </pc:sldChg>
      <pc:sldChg chg="addSp delSp modSp new mod setBg modClrScheme addAnim modShow chgLayout">
        <pc:chgData name="Samuel Mashil" userId="eafbcb8a-b425-426c-8e89-6088e681cf18" providerId="ADAL" clId="{6DF64379-5BD8-45DB-9DA3-0E35C9CF6CD6}" dt="2023-08-18T09:24:56.151" v="4538" actId="729"/>
        <pc:sldMkLst>
          <pc:docMk/>
          <pc:sldMk cId="1503756032" sldId="317"/>
        </pc:sldMkLst>
        <pc:spChg chg="del mod ord">
          <ac:chgData name="Samuel Mashil" userId="eafbcb8a-b425-426c-8e89-6088e681cf18" providerId="ADAL" clId="{6DF64379-5BD8-45DB-9DA3-0E35C9CF6CD6}" dt="2023-08-18T09:24:11.929" v="4503" actId="700"/>
          <ac:spMkLst>
            <pc:docMk/>
            <pc:sldMk cId="1503756032" sldId="317"/>
            <ac:spMk id="2" creationId="{4D5F5AE4-495A-2424-FCC1-45F06C2CC958}"/>
          </ac:spMkLst>
        </pc:spChg>
        <pc:spChg chg="del mod ord">
          <ac:chgData name="Samuel Mashil" userId="eafbcb8a-b425-426c-8e89-6088e681cf18" providerId="ADAL" clId="{6DF64379-5BD8-45DB-9DA3-0E35C9CF6CD6}" dt="2023-08-18T09:24:11.929" v="4503" actId="700"/>
          <ac:spMkLst>
            <pc:docMk/>
            <pc:sldMk cId="1503756032" sldId="317"/>
            <ac:spMk id="3" creationId="{51D038CE-752D-9070-EEED-ED1FE588BECC}"/>
          </ac:spMkLst>
        </pc:spChg>
        <pc:spChg chg="add mod ord">
          <ac:chgData name="Samuel Mashil" userId="eafbcb8a-b425-426c-8e89-6088e681cf18" providerId="ADAL" clId="{6DF64379-5BD8-45DB-9DA3-0E35C9CF6CD6}" dt="2023-08-18T09:24:27.885" v="4534" actId="26606"/>
          <ac:spMkLst>
            <pc:docMk/>
            <pc:sldMk cId="1503756032" sldId="317"/>
            <ac:spMk id="4" creationId="{585549E7-FEFD-02CE-F454-85476101AFCC}"/>
          </ac:spMkLst>
        </pc:spChg>
        <pc:spChg chg="add mod ord">
          <ac:chgData name="Samuel Mashil" userId="eafbcb8a-b425-426c-8e89-6088e681cf18" providerId="ADAL" clId="{6DF64379-5BD8-45DB-9DA3-0E35C9CF6CD6}" dt="2023-08-18T09:24:27.885" v="4534" actId="26606"/>
          <ac:spMkLst>
            <pc:docMk/>
            <pc:sldMk cId="1503756032" sldId="317"/>
            <ac:spMk id="5" creationId="{D34391E2-A6D9-3DEF-2B67-6673654D84E5}"/>
          </ac:spMkLst>
        </pc:spChg>
        <pc:grpChg chg="add del">
          <ac:chgData name="Samuel Mashil" userId="eafbcb8a-b425-426c-8e89-6088e681cf18" providerId="ADAL" clId="{6DF64379-5BD8-45DB-9DA3-0E35C9CF6CD6}" dt="2023-08-18T09:24:27.885" v="4534" actId="26606"/>
          <ac:grpSpMkLst>
            <pc:docMk/>
            <pc:sldMk cId="1503756032" sldId="317"/>
            <ac:grpSpMk id="11" creationId="{67186895-7DAD-4EEE-BF1A-CC36B9426A43}"/>
          </ac:grpSpMkLst>
        </pc:grpChg>
        <pc:grpChg chg="add del">
          <ac:chgData name="Samuel Mashil" userId="eafbcb8a-b425-426c-8e89-6088e681cf18" providerId="ADAL" clId="{6DF64379-5BD8-45DB-9DA3-0E35C9CF6CD6}" dt="2023-08-18T09:24:35.915" v="4535" actId="26606"/>
          <ac:grpSpMkLst>
            <pc:docMk/>
            <pc:sldMk cId="1503756032" sldId="317"/>
            <ac:grpSpMk id="26" creationId="{5697E9DF-ECF5-4EA6-8E3F-160752B8892D}"/>
          </ac:grpSpMkLst>
        </pc:grpChg>
        <pc:grpChg chg="add">
          <ac:chgData name="Samuel Mashil" userId="eafbcb8a-b425-426c-8e89-6088e681cf18" providerId="ADAL" clId="{6DF64379-5BD8-45DB-9DA3-0E35C9CF6CD6}" dt="2023-08-18T09:24:35.915" v="4535" actId="26606"/>
          <ac:grpSpMkLst>
            <pc:docMk/>
            <pc:sldMk cId="1503756032" sldId="317"/>
            <ac:grpSpMk id="42" creationId="{5697E9DF-ECF5-4EA6-8E3F-160752B8892D}"/>
          </ac:grpSpMkLst>
        </pc:grpChg>
        <pc:picChg chg="add mod">
          <ac:chgData name="Samuel Mashil" userId="eafbcb8a-b425-426c-8e89-6088e681cf18" providerId="ADAL" clId="{6DF64379-5BD8-45DB-9DA3-0E35C9CF6CD6}" dt="2023-08-18T09:24:27.885" v="4534" actId="26606"/>
          <ac:picMkLst>
            <pc:docMk/>
            <pc:sldMk cId="1503756032" sldId="317"/>
            <ac:picMk id="7" creationId="{4A59197E-2789-3AFB-A0BF-D5110BD1753F}"/>
          </ac:picMkLst>
        </pc:picChg>
      </pc:sldChg>
      <pc:sldChg chg="new del modNotesTx">
        <pc:chgData name="Samuel Mashil" userId="eafbcb8a-b425-426c-8e89-6088e681cf18" providerId="ADAL" clId="{6DF64379-5BD8-45DB-9DA3-0E35C9CF6CD6}" dt="2023-08-16T21:27:26.681" v="2867" actId="680"/>
        <pc:sldMkLst>
          <pc:docMk/>
          <pc:sldMk cId="3095975990" sldId="317"/>
        </pc:sldMkLst>
      </pc:sldChg>
    </pc:docChg>
  </pc:docChgLst>
  <pc:docChgLst>
    <pc:chgData name="Samuel Mashil" userId="eafbcb8a-b425-426c-8e89-6088e681cf18" providerId="ADAL" clId="{9C7D2F7A-EC51-49F6-A005-5ABA938F34B1}"/>
    <pc:docChg chg="delSld modSld">
      <pc:chgData name="Samuel Mashil" userId="eafbcb8a-b425-426c-8e89-6088e681cf18" providerId="ADAL" clId="{9C7D2F7A-EC51-49F6-A005-5ABA938F34B1}" dt="2023-10-20T21:13:23.838" v="41" actId="20577"/>
      <pc:docMkLst>
        <pc:docMk/>
      </pc:docMkLst>
      <pc:sldChg chg="addSp delSp modSp modAnim modNotesTx">
        <pc:chgData name="Samuel Mashil" userId="eafbcb8a-b425-426c-8e89-6088e681cf18" providerId="ADAL" clId="{9C7D2F7A-EC51-49F6-A005-5ABA938F34B1}" dt="2023-10-09T12:01:22.917" v="29" actId="20577"/>
        <pc:sldMkLst>
          <pc:docMk/>
          <pc:sldMk cId="3813238225" sldId="256"/>
        </pc:sldMkLst>
        <pc:spChg chg="add del mod">
          <ac:chgData name="Samuel Mashil" userId="eafbcb8a-b425-426c-8e89-6088e681cf18" providerId="ADAL" clId="{9C7D2F7A-EC51-49F6-A005-5ABA938F34B1}" dt="2023-10-08T20:09:44.885" v="28"/>
          <ac:spMkLst>
            <pc:docMk/>
            <pc:sldMk cId="3813238225" sldId="256"/>
            <ac:spMk id="4" creationId="{D8D8324F-C94D-14F0-E196-BADCC94F3029}"/>
          </ac:spMkLst>
        </pc:spChg>
      </pc:sldChg>
      <pc:sldChg chg="modNotesTx">
        <pc:chgData name="Samuel Mashil" userId="eafbcb8a-b425-426c-8e89-6088e681cf18" providerId="ADAL" clId="{9C7D2F7A-EC51-49F6-A005-5ABA938F34B1}" dt="2023-10-09T12:01:24.991" v="30" actId="20577"/>
        <pc:sldMkLst>
          <pc:docMk/>
          <pc:sldMk cId="3016221559" sldId="257"/>
        </pc:sldMkLst>
      </pc:sldChg>
      <pc:sldChg chg="modNotesTx">
        <pc:chgData name="Samuel Mashil" userId="eafbcb8a-b425-426c-8e89-6088e681cf18" providerId="ADAL" clId="{9C7D2F7A-EC51-49F6-A005-5ABA938F34B1}" dt="2023-10-09T12:01:26.725" v="31" actId="20577"/>
        <pc:sldMkLst>
          <pc:docMk/>
          <pc:sldMk cId="2958522684" sldId="271"/>
        </pc:sldMkLst>
      </pc:sldChg>
      <pc:sldChg chg="del">
        <pc:chgData name="Samuel Mashil" userId="eafbcb8a-b425-426c-8e89-6088e681cf18" providerId="ADAL" clId="{9C7D2F7A-EC51-49F6-A005-5ABA938F34B1}" dt="2023-10-12T21:30:06.424" v="33" actId="47"/>
        <pc:sldMkLst>
          <pc:docMk/>
          <pc:sldMk cId="2898697525" sldId="285"/>
        </pc:sldMkLst>
      </pc:sldChg>
      <pc:sldChg chg="del">
        <pc:chgData name="Samuel Mashil" userId="eafbcb8a-b425-426c-8e89-6088e681cf18" providerId="ADAL" clId="{9C7D2F7A-EC51-49F6-A005-5ABA938F34B1}" dt="2023-10-12T21:30:15.391" v="34" actId="47"/>
        <pc:sldMkLst>
          <pc:docMk/>
          <pc:sldMk cId="1147286882" sldId="296"/>
        </pc:sldMkLst>
      </pc:sldChg>
      <pc:sldChg chg="modNotesTx">
        <pc:chgData name="Samuel Mashil" userId="eafbcb8a-b425-426c-8e89-6088e681cf18" providerId="ADAL" clId="{9C7D2F7A-EC51-49F6-A005-5ABA938F34B1}" dt="2023-10-20T21:13:23.838" v="41" actId="20577"/>
        <pc:sldMkLst>
          <pc:docMk/>
          <pc:sldMk cId="3655257418" sldId="316"/>
        </pc:sldMkLst>
      </pc:sldChg>
      <pc:sldChg chg="modNotesTx">
        <pc:chgData name="Samuel Mashil" userId="eafbcb8a-b425-426c-8e89-6088e681cf18" providerId="ADAL" clId="{9C7D2F7A-EC51-49F6-A005-5ABA938F34B1}" dt="2023-10-09T12:01:28.648" v="32" actId="20577"/>
        <pc:sldMkLst>
          <pc:docMk/>
          <pc:sldMk cId="304312381" sldId="31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Logistic Regression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Sheet1!$A$2:$A$152</c:f>
              <c:numCache>
                <c:formatCode>General</c:formatCode>
                <c:ptCount val="15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</c:numCache>
            </c:numRef>
          </c:cat>
          <c:val>
            <c:numRef>
              <c:f>Sheet1!$B$2:$B$152</c:f>
              <c:numCache>
                <c:formatCode>General</c:formatCode>
                <c:ptCount val="151"/>
                <c:pt idx="0">
                  <c:v>1.1365012881854684</c:v>
                </c:pt>
                <c:pt idx="1">
                  <c:v>1.2351326767902258</c:v>
                </c:pt>
                <c:pt idx="2">
                  <c:v>1.3404829117685135</c:v>
                </c:pt>
                <c:pt idx="3">
                  <c:v>1.4528237927845595</c:v>
                </c:pt>
                <c:pt idx="4">
                  <c:v>1.5724201350866116</c:v>
                </c:pt>
                <c:pt idx="5">
                  <c:v>1.6995276722468737</c:v>
                </c:pt>
                <c:pt idx="6">
                  <c:v>1.8343908495880048</c:v>
                </c:pt>
                <c:pt idx="7">
                  <c:v>1.9772405181826509</c:v>
                </c:pt>
                <c:pt idx="8">
                  <c:v>2.1282915411101064</c:v>
                </c:pt>
                <c:pt idx="9">
                  <c:v>2.2877403254640432</c:v>
                </c:pt>
                <c:pt idx="10">
                  <c:v>2.4557622954047327</c:v>
                </c:pt>
                <c:pt idx="11">
                  <c:v>2.6325093233148325</c:v>
                </c:pt>
                <c:pt idx="12">
                  <c:v>2.8181071378241143</c:v>
                </c:pt>
                <c:pt idx="13">
                  <c:v>3.0126527290893415</c:v>
                </c:pt>
                <c:pt idx="14">
                  <c:v>3.2162117732238373</c:v>
                </c:pt>
                <c:pt idx="15">
                  <c:v>3.4288160991395302</c:v>
                </c:pt>
                <c:pt idx="16">
                  <c:v>3.6504612222652026</c:v>
                </c:pt>
                <c:pt idx="17">
                  <c:v>3.8811039706111594</c:v>
                </c:pt>
                <c:pt idx="18">
                  <c:v>4.1206602294366323</c:v>
                </c:pt>
                <c:pt idx="19">
                  <c:v>4.3690028313170064</c:v>
                </c:pt>
                <c:pt idx="20">
                  <c:v>4.6259596186808718</c:v>
                </c:pt>
                <c:pt idx="21">
                  <c:v>4.8913117058708702</c:v>
                </c:pt>
                <c:pt idx="22">
                  <c:v>5.1647919674600287</c:v>
                </c:pt>
                <c:pt idx="23">
                  <c:v>5.4460837789118246</c:v>
                </c:pt>
                <c:pt idx="24">
                  <c:v>5.7348200346967984</c:v>
                </c:pt>
                <c:pt idx="25">
                  <c:v>6.0305824676642557</c:v>
                </c:pt>
                <c:pt idx="26">
                  <c:v>6.3329012918118783</c:v>
                </c:pt>
                <c:pt idx="27">
                  <c:v>6.6412551886011011</c:v>
                </c:pt>
                <c:pt idx="28">
                  <c:v>6.9550716546388935</c:v>
                </c:pt>
                <c:pt idx="29">
                  <c:v>7.2737277258992474</c:v>
                </c:pt>
                <c:pt idx="30">
                  <c:v>7.596551090707214</c:v>
                </c:pt>
                <c:pt idx="31">
                  <c:v>7.9228216004774588</c:v>
                </c:pt>
                <c:pt idx="32">
                  <c:v>8.2517731837146897</c:v>
                </c:pt>
                <c:pt idx="33">
                  <c:v>8.5825961650778595</c:v>
                </c:pt>
                <c:pt idx="34">
                  <c:v>8.9144399874197884</c:v>
                </c:pt>
                <c:pt idx="35">
                  <c:v>9.2464163306803346</c:v>
                </c:pt>
                <c:pt idx="36">
                  <c:v>9.5776026173785169</c:v>
                </c:pt>
                <c:pt idx="37">
                  <c:v>9.9070458902657723</c:v>
                </c:pt>
                <c:pt idx="38">
                  <c:v>10.233767043518526</c:v>
                </c:pt>
                <c:pt idx="39">
                  <c:v>10.55676538471675</c:v>
                </c:pt>
                <c:pt idx="40">
                  <c:v>10.875023500829313</c:v>
                </c:pt>
                <c:pt idx="41">
                  <c:v>11.187512397561445</c:v>
                </c:pt>
                <c:pt idx="42">
                  <c:v>11.493196877767765</c:v>
                </c:pt>
                <c:pt idx="43">
                  <c:v>11.791041121249307</c:v>
                </c:pt>
                <c:pt idx="44">
                  <c:v>12.080014425184842</c:v>
                </c:pt>
                <c:pt idx="45">
                  <c:v>12.359097061743666</c:v>
                </c:pt>
                <c:pt idx="46">
                  <c:v>12.627286207132599</c:v>
                </c:pt>
                <c:pt idx="47">
                  <c:v>12.883601894483842</c:v>
                </c:pt>
                <c:pt idx="48">
                  <c:v>13.127092941627064</c:v>
                </c:pt>
                <c:pt idx="49">
                  <c:v>13.356842803936674</c:v>
                </c:pt>
                <c:pt idx="50">
                  <c:v>13.5719753021264</c:v>
                </c:pt>
                <c:pt idx="51">
                  <c:v>13.771660175092389</c:v>
                </c:pt>
                <c:pt idx="52">
                  <c:v>13.955118408691806</c:v>
                </c:pt>
                <c:pt idx="53">
                  <c:v>14.121627292685961</c:v>
                </c:pt>
                <c:pt idx="54">
                  <c:v>14.27052515996837</c:v>
                </c:pt>
                <c:pt idx="55">
                  <c:v>14.401215764623892</c:v>
                </c:pt>
                <c:pt idx="56">
                  <c:v>14.513172258302184</c:v>
                </c:pt>
                <c:pt idx="57">
                  <c:v>14.605940727807607</c:v>
                </c:pt>
                <c:pt idx="58">
                  <c:v>14.679143260671234</c:v>
                </c:pt>
                <c:pt idx="59">
                  <c:v>14.732480509735179</c:v>
                </c:pt>
                <c:pt idx="60">
                  <c:v>14.765733732396091</c:v>
                </c:pt>
                <c:pt idx="61">
                  <c:v>14.778766285068119</c:v>
                </c:pt>
                <c:pt idx="62">
                  <c:v>14.771524558577653</c:v>
                </c:pt>
                <c:pt idx="63">
                  <c:v>14.744038345529287</c:v>
                </c:pt>
                <c:pt idx="64">
                  <c:v>14.696420636120274</c:v>
                </c:pt>
                <c:pt idx="65">
                  <c:v>14.628866844361704</c:v>
                </c:pt>
                <c:pt idx="66">
                  <c:v>14.541653472121599</c:v>
                </c:pt>
                <c:pt idx="67">
                  <c:v>14.435136223770733</c:v>
                </c:pt>
                <c:pt idx="68">
                  <c:v>14.309747589420455</c:v>
                </c:pt>
                <c:pt idx="69">
                  <c:v>14.165993919729676</c:v>
                </c:pt>
                <c:pt idx="70">
                  <c:v>14.00445201996533</c:v>
                </c:pt>
                <c:pt idx="71">
                  <c:v>13.825765295371129</c:v>
                </c:pt>
                <c:pt idx="72">
                  <c:v>13.630639483882183</c:v>
                </c:pt>
                <c:pt idx="73">
                  <c:v>13.419838015773065</c:v>
                </c:pt>
                <c:pt idx="74">
                  <c:v>13.19417704290507</c:v>
                </c:pt>
                <c:pt idx="75">
                  <c:v>12.954520182812823</c:v>
                </c:pt>
                <c:pt idx="76">
                  <c:v>12.701773024916362</c:v>
                </c:pt>
                <c:pt idx="77">
                  <c:v>12.436877447644887</c:v>
                </c:pt>
                <c:pt idx="78">
                  <c:v>12.160805796203393</c:v>
                </c:pt>
                <c:pt idx="79">
                  <c:v>11.874554971101013</c:v>
                </c:pt>
                <c:pt idx="80">
                  <c:v>11.579140477396455</c:v>
                </c:pt>
                <c:pt idx="81">
                  <c:v>11.275590483913932</c:v>
                </c:pt>
                <c:pt idx="82">
                  <c:v>10.964939940463058</c:v>
                </c:pt>
                <c:pt idx="83">
                  <c:v>10.648224799384787</c:v>
                </c:pt>
                <c:pt idx="84">
                  <c:v>10.326476385575299</c:v>
                </c:pt>
                <c:pt idx="85">
                  <c:v>10.000715956549085</c:v>
                </c:pt>
                <c:pt idx="86">
                  <c:v>9.6719494911339243</c:v>
                </c:pt>
                <c:pt idx="87">
                  <c:v>9.3411627420908925</c:v>
                </c:pt>
                <c:pt idx="88">
                  <c:v>9.0093165843716356</c:v>
                </c:pt>
                <c:pt idx="89">
                  <c:v>8.6773426869152477</c:v>
                </c:pt>
                <c:pt idx="90">
                  <c:v>8.3461395319014819</c:v>
                </c:pt>
                <c:pt idx="91">
                  <c:v>8.0165688012702123</c:v>
                </c:pt>
                <c:pt idx="92">
                  <c:v>7.6894521461426288</c:v>
                </c:pt>
                <c:pt idx="93">
                  <c:v>7.3655683505909204</c:v>
                </c:pt>
                <c:pt idx="94">
                  <c:v>7.0456508970510852</c:v>
                </c:pt>
                <c:pt idx="95">
                  <c:v>6.7303859366068339</c:v>
                </c:pt>
                <c:pt idx="96">
                  <c:v>6.4204106634371616</c:v>
                </c:pt>
                <c:pt idx="97">
                  <c:v>6.1163120889577929</c:v>
                </c:pt>
                <c:pt idx="98">
                  <c:v>5.8186262076356652</c:v>
                </c:pt>
                <c:pt idx="99">
                  <c:v>5.5278375431491575</c:v>
                </c:pt>
                <c:pt idx="100">
                  <c:v>5.2443790605336984</c:v>
                </c:pt>
                <c:pt idx="101">
                  <c:v>4.9686324272164963</c:v>
                </c:pt>
                <c:pt idx="102">
                  <c:v>4.700928603423975</c:v>
                </c:pt>
                <c:pt idx="103">
                  <c:v>4.4415487403547003</c:v>
                </c:pt>
                <c:pt idx="104">
                  <c:v>4.1907253627574557</c:v>
                </c:pt>
                <c:pt idx="105">
                  <c:v>3.9486438111424138</c:v>
                </c:pt>
                <c:pt idx="106">
                  <c:v>3.715443917781561</c:v>
                </c:pt>
                <c:pt idx="107">
                  <c:v>3.4912218899172687</c:v>
                </c:pt>
                <c:pt idx="108">
                  <c:v>3.2760323731850653</c:v>
                </c:pt>
                <c:pt idx="109">
                  <c:v>3.0698906681549913</c:v>
                </c:pt>
                <c:pt idx="110">
                  <c:v>2.872775073088079</c:v>
                </c:pt>
                <c:pt idx="111">
                  <c:v>2.6846293264711569</c:v>
                </c:pt>
                <c:pt idx="112">
                  <c:v>2.505365123611496</c:v>
                </c:pt>
                <c:pt idx="113">
                  <c:v>2.3348646825190551</c:v>
                </c:pt>
                <c:pt idx="114">
                  <c:v>2.1729833354520194</c:v>
                </c:pt>
                <c:pt idx="115">
                  <c:v>2.0195521238249601</c:v>
                </c:pt>
                <c:pt idx="116">
                  <c:v>1.8743803756493946</c:v>
                </c:pt>
                <c:pt idx="117">
                  <c:v>1.7372582462686639</c:v>
                </c:pt>
                <c:pt idx="118">
                  <c:v>1.6079592048332603</c:v>
                </c:pt>
                <c:pt idx="119">
                  <c:v>1.4862424507141438</c:v>
                </c:pt>
                <c:pt idx="120">
                  <c:v>1.3718552458439859</c:v>
                </c:pt>
                <c:pt idx="121">
                  <c:v>1.2645351507853537</c:v>
                </c:pt>
                <c:pt idx="122">
                  <c:v>1.1640121541282762</c:v>
                </c:pt>
                <c:pt idx="123">
                  <c:v>1.0700106865960628</c:v>
                </c:pt>
                <c:pt idx="124">
                  <c:v>0.98225151296891222</c:v>
                </c:pt>
                <c:pt idx="125">
                  <c:v>0.90045349660283169</c:v>
                </c:pt>
                <c:pt idx="126">
                  <c:v>0.82433523291165023</c:v>
                </c:pt>
                <c:pt idx="127">
                  <c:v>0.75361654968023561</c:v>
                </c:pt>
                <c:pt idx="128">
                  <c:v>0.68801987347660487</c:v>
                </c:pt>
                <c:pt idx="129">
                  <c:v>0.62727146272156509</c:v>
                </c:pt>
                <c:pt idx="130">
                  <c:v>0.57110250915052996</c:v>
                </c:pt>
                <c:pt idx="131">
                  <c:v>0.51925011045916325</c:v>
                </c:pt>
                <c:pt idx="132">
                  <c:v>0.47145811786040126</c:v>
                </c:pt>
                <c:pt idx="133">
                  <c:v>0.42747786309466018</c:v>
                </c:pt>
                <c:pt idx="134">
                  <c:v>0.38706877012899288</c:v>
                </c:pt>
                <c:pt idx="135">
                  <c:v>0.34999885735720337</c:v>
                </c:pt>
                <c:pt idx="136">
                  <c:v>0.31604513657546957</c:v>
                </c:pt>
                <c:pt idx="137">
                  <c:v>0.28499391536199159</c:v>
                </c:pt>
                <c:pt idx="138">
                  <c:v>0.25664100974052029</c:v>
                </c:pt>
                <c:pt idx="139">
                  <c:v>0.23079187416324196</c:v>
                </c:pt>
                <c:pt idx="140">
                  <c:v>0.20726165591570403</c:v>
                </c:pt>
                <c:pt idx="141">
                  <c:v>0.18587518103314263</c:v>
                </c:pt>
                <c:pt idx="142">
                  <c:v>0.16646687873184268</c:v>
                </c:pt>
                <c:pt idx="143">
                  <c:v>0.1488806512092038</c:v>
                </c:pt>
                <c:pt idx="144">
                  <c:v>0.13296969546033799</c:v>
                </c:pt>
                <c:pt idx="145">
                  <c:v>0.11859628350535278</c:v>
                </c:pt>
                <c:pt idx="146">
                  <c:v>0.10563150712793021</c:v>
                </c:pt>
                <c:pt idx="147">
                  <c:v>9.3954992900006182E-2</c:v>
                </c:pt>
                <c:pt idx="148">
                  <c:v>8.3454592916488685E-2</c:v>
                </c:pt>
                <c:pt idx="149">
                  <c:v>7.402605629483143E-2</c:v>
                </c:pt>
                <c:pt idx="150">
                  <c:v>6.5572686113157863E-2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92-4F00-AC91-9190145A3B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Linear Discriminant Analysis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Sheet1!$A$2:$A$152</c:f>
              <c:numCache>
                <c:formatCode>General</c:formatCode>
                <c:ptCount val="15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</c:numCache>
            </c:numRef>
          </c:cat>
          <c:val>
            <c:numRef>
              <c:f>Sheet1!$C$2:$C$152</c:f>
              <c:numCache>
                <c:formatCode>General</c:formatCode>
                <c:ptCount val="151"/>
                <c:pt idx="0">
                  <c:v>2.3676777759599426E-6</c:v>
                </c:pt>
                <c:pt idx="1">
                  <c:v>3.5843232286423772E-6</c:v>
                </c:pt>
                <c:pt idx="2">
                  <c:v>5.3972831573979206E-6</c:v>
                </c:pt>
                <c:pt idx="3">
                  <c:v>8.0840074772296619E-6</c:v>
                </c:pt>
                <c:pt idx="4">
                  <c:v>1.2043748482343033E-5</c:v>
                </c:pt>
                <c:pt idx="5">
                  <c:v>1.7847611968888484E-5</c:v>
                </c:pt>
                <c:pt idx="6">
                  <c:v>2.6307647885535562E-5</c:v>
                </c:pt>
                <c:pt idx="7">
                  <c:v>3.8571576773899109E-5</c:v>
                </c:pt>
                <c:pt idx="8">
                  <c:v>5.6251775192919506E-5</c:v>
                </c:pt>
                <c:pt idx="9">
                  <c:v>8.1599695723762552E-5</c:v>
                </c:pt>
                <c:pt idx="10">
                  <c:v>1.1774007643323132E-4</c:v>
                </c:pt>
                <c:pt idx="11">
                  <c:v>1.6898320961847375E-4</c:v>
                </c:pt>
                <c:pt idx="12">
                  <c:v>2.412383021705666E-4</c:v>
                </c:pt>
                <c:pt idx="13">
                  <c:v>3.4255667854402754E-4</c:v>
                </c:pt>
                <c:pt idx="14">
                  <c:v>4.8384034817433835E-4</c:v>
                </c:pt>
                <c:pt idx="15">
                  <c:v>6.7975935353079854E-4</c:v>
                </c:pt>
                <c:pt idx="16">
                  <c:v>9.4993036351730088E-4</c:v>
                </c:pt>
                <c:pt idx="17">
                  <c:v>1.3204191501801578E-3</c:v>
                </c:pt>
                <c:pt idx="18">
                  <c:v>1.8256407717505351E-3</c:v>
                </c:pt>
                <c:pt idx="19">
                  <c:v>2.5107432589058284E-3</c:v>
                </c:pt>
                <c:pt idx="20">
                  <c:v>3.4345730012977109E-3</c:v>
                </c:pt>
                <c:pt idx="21">
                  <c:v>4.6733323253275562E-3</c:v>
                </c:pt>
                <c:pt idx="22">
                  <c:v>6.3250512093409343E-3</c:v>
                </c:pt>
                <c:pt idx="23">
                  <c:v>8.5150047398314024E-3</c:v>
                </c:pt>
                <c:pt idx="24">
                  <c:v>1.1402214566635174E-2</c:v>
                </c:pt>
                <c:pt idx="25">
                  <c:v>1.5187174806254585E-2</c:v>
                </c:pt>
                <c:pt idx="26">
                  <c:v>2.0120938862235691E-2</c:v>
                </c:pt>
                <c:pt idx="27">
                  <c:v>2.6515691551795478E-2</c:v>
                </c:pt>
                <c:pt idx="28">
                  <c:v>3.475690865443401E-2</c:v>
                </c:pt>
                <c:pt idx="29">
                  <c:v>4.5317171355576925E-2</c:v>
                </c:pt>
                <c:pt idx="30">
                  <c:v>5.8771653908870951E-2</c:v>
                </c:pt>
                <c:pt idx="31">
                  <c:v>7.5815237240973041E-2</c:v>
                </c:pt>
                <c:pt idx="32">
                  <c:v>9.7281117614832546E-2</c:v>
                </c:pt>
                <c:pt idx="33">
                  <c:v>0.12416067690435512</c:v>
                </c:pt>
                <c:pt idx="34">
                  <c:v>0.15762425942789671</c:v>
                </c:pt>
                <c:pt idx="35">
                  <c:v>0.19904236067602449</c:v>
                </c:pt>
                <c:pt idx="36">
                  <c:v>0.2500065780680864</c:v>
                </c:pt>
                <c:pt idx="37">
                  <c:v>0.31234950711621479</c:v>
                </c:pt>
                <c:pt idx="38">
                  <c:v>0.38816259389853242</c:v>
                </c:pt>
                <c:pt idx="39">
                  <c:v>0.47981078428542234</c:v>
                </c:pt>
                <c:pt idx="40">
                  <c:v>0.58994265156723469</c:v>
                </c:pt>
                <c:pt idx="41">
                  <c:v>0.72149454840733862</c:v>
                </c:pt>
                <c:pt idx="42">
                  <c:v>0.87768722926543374</c:v>
                </c:pt>
                <c:pt idx="43">
                  <c:v>1.0620133394658509</c:v>
                </c:pt>
                <c:pt idx="44">
                  <c:v>1.278214181114079</c:v>
                </c:pt>
                <c:pt idx="45">
                  <c:v>1.53024425776771</c:v>
                </c:pt>
                <c:pt idx="46">
                  <c:v>1.8222222813109432</c:v>
                </c:pt>
                <c:pt idx="47">
                  <c:v>2.1583676054085799</c:v>
                </c:pt>
                <c:pt idx="48">
                  <c:v>2.5429214359807712</c:v>
                </c:pt>
                <c:pt idx="49">
                  <c:v>2.9800526611628477</c:v>
                </c:pt>
                <c:pt idx="50">
                  <c:v>3.4737487360427437</c:v>
                </c:pt>
                <c:pt idx="51">
                  <c:v>4.0276927391522781</c:v>
                </c:pt>
                <c:pt idx="52">
                  <c:v>4.6451284689704906</c:v>
                </c:pt>
                <c:pt idx="53">
                  <c:v>5.328716242910021</c:v>
                </c:pt>
                <c:pt idx="54">
                  <c:v>6.0803828647134708</c:v>
                </c:pt>
                <c:pt idx="55">
                  <c:v>6.9011699991172257</c:v>
                </c:pt>
                <c:pt idx="56">
                  <c:v>7.7910858907020781</c:v>
                </c:pt>
                <c:pt idx="57">
                  <c:v>8.7489659401866735</c:v>
                </c:pt>
                <c:pt idx="58">
                  <c:v>9.7723480592043277</c:v>
                </c:pt>
                <c:pt idx="59">
                  <c:v>10.857368919954654</c:v>
                </c:pt>
                <c:pt idx="60">
                  <c:v>11.998687161225117</c:v>
                </c:pt>
                <c:pt idx="61">
                  <c:v>13.189439278524713</c:v>
                </c:pt>
                <c:pt idx="62">
                  <c:v>14.421233296972034</c:v>
                </c:pt>
                <c:pt idx="63">
                  <c:v>15.684184399222602</c:v>
                </c:pt>
                <c:pt idx="64">
                  <c:v>16.96699547154622</c:v>
                </c:pt>
                <c:pt idx="65">
                  <c:v>18.257084070839973</c:v>
                </c:pt>
                <c:pt idx="66">
                  <c:v>19.540755652597113</c:v>
                </c:pt>
                <c:pt idx="67">
                  <c:v>20.803421099075017</c:v>
                </c:pt>
                <c:pt idx="68">
                  <c:v>22.029854725765876</c:v>
                </c:pt>
                <c:pt idx="69">
                  <c:v>23.204487110063248</c:v>
                </c:pt>
                <c:pt idx="70">
                  <c:v>24.311725371155703</c:v>
                </c:pt>
                <c:pt idx="71">
                  <c:v>25.336292027030272</c:v>
                </c:pt>
                <c:pt idx="72">
                  <c:v>26.263572349792561</c:v>
                </c:pt>
                <c:pt idx="73">
                  <c:v>27.079959309928885</c:v>
                </c:pt>
                <c:pt idx="74">
                  <c:v>27.773184802992024</c:v>
                </c:pt>
                <c:pt idx="75">
                  <c:v>28.332625927206006</c:v>
                </c:pt>
                <c:pt idx="76">
                  <c:v>28.749575642526828</c:v>
                </c:pt>
                <c:pt idx="77">
                  <c:v>29.017468179975921</c:v>
                </c:pt>
                <c:pt idx="78">
                  <c:v>29.132051047902042</c:v>
                </c:pt>
                <c:pt idx="79">
                  <c:v>29.091497338088526</c:v>
                </c:pt>
                <c:pt idx="80">
                  <c:v>28.896454186745114</c:v>
                </c:pt>
                <c:pt idx="81">
                  <c:v>28.550025593887348</c:v>
                </c:pt>
                <c:pt idx="82">
                  <c:v>28.057690238544737</c:v>
                </c:pt>
                <c:pt idx="83">
                  <c:v>27.427157330823071</c:v>
                </c:pt>
                <c:pt idx="84">
                  <c:v>26.668165801011309</c:v>
                </c:pt>
                <c:pt idx="85">
                  <c:v>25.79223413497218</c:v>
                </c:pt>
                <c:pt idx="86">
                  <c:v>24.81236983269066</c:v>
                </c:pt>
                <c:pt idx="87">
                  <c:v>23.742748721233745</c:v>
                </c:pt>
                <c:pt idx="88">
                  <c:v>22.598375145855655</c:v>
                </c:pt>
                <c:pt idx="89">
                  <c:v>21.394734370336508</c:v>
                </c:pt>
                <c:pt idx="90">
                  <c:v>20.14744834261289</c:v>
                </c:pt>
                <c:pt idx="91">
                  <c:v>18.871945351995397</c:v>
                </c:pt>
                <c:pt idx="92">
                  <c:v>17.583153069742636</c:v>
                </c:pt>
                <c:pt idx="93">
                  <c:v>16.295223093921081</c:v>
                </c:pt>
                <c:pt idx="94">
                  <c:v>15.021293494439426</c:v>
                </c:pt>
                <c:pt idx="95">
                  <c:v>13.77329406529287</c:v>
                </c:pt>
                <c:pt idx="96">
                  <c:v>12.561797131456929</c:v>
                </c:pt>
                <c:pt idx="97">
                  <c:v>11.39591491788466</c:v>
                </c:pt>
                <c:pt idx="98">
                  <c:v>10.283242750449224</c:v>
                </c:pt>
                <c:pt idx="99">
                  <c:v>9.2298457945599548</c:v>
                </c:pt>
                <c:pt idx="100">
                  <c:v>8.2402857030215877</c:v>
                </c:pt>
                <c:pt idx="101">
                  <c:v>7.3176824804022633</c:v>
                </c:pt>
                <c:pt idx="102">
                  <c:v>6.4638060993482336</c:v>
                </c:pt>
                <c:pt idx="103">
                  <c:v>5.6791919306610215</c:v>
                </c:pt>
                <c:pt idx="104">
                  <c:v>4.9632738637412608</c:v>
                </c:pt>
                <c:pt idx="105">
                  <c:v>4.3145290740402</c:v>
                </c:pt>
                <c:pt idx="106">
                  <c:v>3.7306287056449632</c:v>
                </c:pt>
                <c:pt idx="107">
                  <c:v>3.2085892386788193</c:v>
                </c:pt>
                <c:pt idx="108">
                  <c:v>2.7449199570221468</c:v>
                </c:pt>
                <c:pt idx="109">
                  <c:v>2.33576267476754</c:v>
                </c:pt>
                <c:pt idx="110">
                  <c:v>1.9770206739814056</c:v>
                </c:pt>
                <c:pt idx="111">
                  <c:v>1.6644746095770966</c:v>
                </c:pt>
                <c:pt idx="112">
                  <c:v>1.3938839126671492</c:v>
                </c:pt>
                <c:pt idx="113">
                  <c:v>1.1610729415522423</c:v>
                </c:pt>
                <c:pt idx="114">
                  <c:v>0.96200176670897819</c:v>
                </c:pt>
                <c:pt idx="115">
                  <c:v>0.792822017358914</c:v>
                </c:pt>
                <c:pt idx="116">
                  <c:v>0.64991865412192729</c:v>
                </c:pt>
                <c:pt idx="117">
                  <c:v>0.52993886296651171</c:v>
                </c:pt>
                <c:pt idx="118">
                  <c:v>0.42980949370025601</c:v>
                </c:pt>
                <c:pt idx="119">
                  <c:v>0.34674459947801173</c:v>
                </c:pt>
                <c:pt idx="120">
                  <c:v>0.27824468329902874</c:v>
                </c:pt>
                <c:pt idx="121">
                  <c:v>0.22208923630472324</c:v>
                </c:pt>
                <c:pt idx="122">
                  <c:v>0.17632407493519217</c:v>
                </c:pt>
                <c:pt idx="123">
                  <c:v>0.13924486376835707</c:v>
                </c:pt>
                <c:pt idx="124">
                  <c:v>0.10937806156835413</c:v>
                </c:pt>
                <c:pt idx="125">
                  <c:v>8.5460361866280352E-2</c:v>
                </c:pt>
                <c:pt idx="126">
                  <c:v>6.6417526799934554E-2</c:v>
                </c:pt>
                <c:pt idx="127">
                  <c:v>5.1343342606951288E-2</c:v>
                </c:pt>
                <c:pt idx="128">
                  <c:v>3.9479263834936301E-2</c:v>
                </c:pt>
                <c:pt idx="129">
                  <c:v>3.0195165877837431E-2</c:v>
                </c:pt>
                <c:pt idx="130">
                  <c:v>2.2971495032746501E-2</c:v>
                </c:pt>
                <c:pt idx="131">
                  <c:v>1.7382993560165906E-2</c:v>
                </c:pt>
                <c:pt idx="132">
                  <c:v>1.3084084639778596E-2</c:v>
                </c:pt>
                <c:pt idx="133">
                  <c:v>9.79592807431128E-3</c:v>
                </c:pt>
                <c:pt idx="134">
                  <c:v>7.2951008103265703E-3</c:v>
                </c:pt>
                <c:pt idx="135">
                  <c:v>5.4038150313482965E-3</c:v>
                </c:pt>
                <c:pt idx="136">
                  <c:v>3.9815586690174374E-3</c:v>
                </c:pt>
                <c:pt idx="137">
                  <c:v>2.9180264975385748E-3</c:v>
                </c:pt>
                <c:pt idx="138">
                  <c:v>2.1272023798361776E-3</c:v>
                </c:pt>
                <c:pt idx="139">
                  <c:v>1.5424527046077855E-3</c:v>
                </c:pt>
                <c:pt idx="140">
                  <c:v>1.1124957736370086E-3</c:v>
                </c:pt>
                <c:pt idx="141">
                  <c:v>7.9812028764337161E-4</c:v>
                </c:pt>
                <c:pt idx="142">
                  <c:v>5.6953680979377375E-4</c:v>
                </c:pt>
                <c:pt idx="143">
                  <c:v>4.0425808402439503E-4</c:v>
                </c:pt>
                <c:pt idx="144">
                  <c:v>2.8541651278826127E-4</c:v>
                </c:pt>
                <c:pt idx="145">
                  <c:v>2.004393312881603E-4</c:v>
                </c:pt>
                <c:pt idx="146">
                  <c:v>1.4001361279421389E-4</c:v>
                </c:pt>
                <c:pt idx="147">
                  <c:v>9.728391640968247E-5</c:v>
                </c:pt>
                <c:pt idx="148">
                  <c:v>6.7234982644602474E-5</c:v>
                </c:pt>
                <c:pt idx="149">
                  <c:v>4.6220327195196543E-5</c:v>
                </c:pt>
                <c:pt idx="150">
                  <c:v>3.1604884038429223E-5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392-4F00-AC91-9190145A3B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637392"/>
        <c:axId val="483826384"/>
      </c:lineChart>
      <c:catAx>
        <c:axId val="525637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826384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483826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Probability</a:t>
                </a:r>
                <a:r>
                  <a:rPr lang="en-GB" baseline="0" dirty="0"/>
                  <a:t> Density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637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LR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Sheet1!$A$2:$A$152</c:f>
              <c:numCache>
                <c:formatCode>General</c:formatCode>
                <c:ptCount val="15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</c:numCache>
            </c:numRef>
          </c:cat>
          <c:val>
            <c:numRef>
              <c:f>Sheet1!$B$2:$B$152</c:f>
              <c:numCache>
                <c:formatCode>General</c:formatCode>
                <c:ptCount val="151"/>
                <c:pt idx="0">
                  <c:v>1.1365012881854684</c:v>
                </c:pt>
                <c:pt idx="1">
                  <c:v>1.2351326767902258</c:v>
                </c:pt>
                <c:pt idx="2">
                  <c:v>1.3404829117685135</c:v>
                </c:pt>
                <c:pt idx="3">
                  <c:v>1.4528237927845595</c:v>
                </c:pt>
                <c:pt idx="4">
                  <c:v>1.5724201350866116</c:v>
                </c:pt>
                <c:pt idx="5">
                  <c:v>1.6995276722468737</c:v>
                </c:pt>
                <c:pt idx="6">
                  <c:v>1.8343908495880048</c:v>
                </c:pt>
                <c:pt idx="7">
                  <c:v>1.9772405181826509</c:v>
                </c:pt>
                <c:pt idx="8">
                  <c:v>2.1282915411101064</c:v>
                </c:pt>
                <c:pt idx="9">
                  <c:v>2.2877403254640432</c:v>
                </c:pt>
                <c:pt idx="10">
                  <c:v>2.4557622954047327</c:v>
                </c:pt>
                <c:pt idx="11">
                  <c:v>2.6325093233148325</c:v>
                </c:pt>
                <c:pt idx="12">
                  <c:v>2.8181071378241143</c:v>
                </c:pt>
                <c:pt idx="13">
                  <c:v>3.0126527290893415</c:v>
                </c:pt>
                <c:pt idx="14">
                  <c:v>3.2162117732238373</c:v>
                </c:pt>
                <c:pt idx="15">
                  <c:v>3.4288160991395302</c:v>
                </c:pt>
                <c:pt idx="16">
                  <c:v>3.6504612222652026</c:v>
                </c:pt>
                <c:pt idx="17">
                  <c:v>3.8811039706111594</c:v>
                </c:pt>
                <c:pt idx="18">
                  <c:v>4.1206602294366323</c:v>
                </c:pt>
                <c:pt idx="19">
                  <c:v>4.3690028313170064</c:v>
                </c:pt>
                <c:pt idx="20">
                  <c:v>4.6259596186808718</c:v>
                </c:pt>
                <c:pt idx="21">
                  <c:v>4.8913117058708702</c:v>
                </c:pt>
                <c:pt idx="22">
                  <c:v>5.1647919674600287</c:v>
                </c:pt>
                <c:pt idx="23">
                  <c:v>5.4460837789118246</c:v>
                </c:pt>
                <c:pt idx="24">
                  <c:v>5.7348200346967984</c:v>
                </c:pt>
                <c:pt idx="25">
                  <c:v>6.0305824676642557</c:v>
                </c:pt>
                <c:pt idx="26">
                  <c:v>6.3329012918118783</c:v>
                </c:pt>
                <c:pt idx="27">
                  <c:v>6.6412551886011011</c:v>
                </c:pt>
                <c:pt idx="28">
                  <c:v>6.9550716546388935</c:v>
                </c:pt>
                <c:pt idx="29">
                  <c:v>7.2737277258992474</c:v>
                </c:pt>
                <c:pt idx="30">
                  <c:v>7.596551090707214</c:v>
                </c:pt>
                <c:pt idx="31">
                  <c:v>7.9228216004774588</c:v>
                </c:pt>
                <c:pt idx="32">
                  <c:v>8.2517731837146897</c:v>
                </c:pt>
                <c:pt idx="33">
                  <c:v>8.5825961650778595</c:v>
                </c:pt>
                <c:pt idx="34">
                  <c:v>8.9144399874197884</c:v>
                </c:pt>
                <c:pt idx="35">
                  <c:v>9.2464163306803346</c:v>
                </c:pt>
                <c:pt idx="36">
                  <c:v>9.5776026173785169</c:v>
                </c:pt>
                <c:pt idx="37">
                  <c:v>9.9070458902657723</c:v>
                </c:pt>
                <c:pt idx="38">
                  <c:v>10.233767043518526</c:v>
                </c:pt>
                <c:pt idx="39">
                  <c:v>10.55676538471675</c:v>
                </c:pt>
                <c:pt idx="40">
                  <c:v>10.875023500829313</c:v>
                </c:pt>
                <c:pt idx="41">
                  <c:v>11.187512397561445</c:v>
                </c:pt>
                <c:pt idx="42">
                  <c:v>11.493196877767765</c:v>
                </c:pt>
                <c:pt idx="43">
                  <c:v>11.791041121249307</c:v>
                </c:pt>
                <c:pt idx="44">
                  <c:v>12.080014425184842</c:v>
                </c:pt>
                <c:pt idx="45">
                  <c:v>12.359097061743666</c:v>
                </c:pt>
                <c:pt idx="46">
                  <c:v>12.627286207132599</c:v>
                </c:pt>
                <c:pt idx="47">
                  <c:v>12.883601894483842</c:v>
                </c:pt>
                <c:pt idx="48">
                  <c:v>13.127092941627064</c:v>
                </c:pt>
                <c:pt idx="49">
                  <c:v>13.356842803936674</c:v>
                </c:pt>
                <c:pt idx="50">
                  <c:v>13.5719753021264</c:v>
                </c:pt>
                <c:pt idx="51">
                  <c:v>13.771660175092389</c:v>
                </c:pt>
                <c:pt idx="52">
                  <c:v>13.955118408691806</c:v>
                </c:pt>
                <c:pt idx="53">
                  <c:v>14.121627292685961</c:v>
                </c:pt>
                <c:pt idx="54">
                  <c:v>14.27052515996837</c:v>
                </c:pt>
                <c:pt idx="55">
                  <c:v>14.401215764623892</c:v>
                </c:pt>
                <c:pt idx="56">
                  <c:v>14.513172258302184</c:v>
                </c:pt>
                <c:pt idx="57">
                  <c:v>14.605940727807607</c:v>
                </c:pt>
                <c:pt idx="58">
                  <c:v>14.679143260671234</c:v>
                </c:pt>
                <c:pt idx="59">
                  <c:v>14.732480509735179</c:v>
                </c:pt>
                <c:pt idx="60">
                  <c:v>14.765733732396091</c:v>
                </c:pt>
                <c:pt idx="61">
                  <c:v>14.778766285068119</c:v>
                </c:pt>
                <c:pt idx="62">
                  <c:v>14.771524558577653</c:v>
                </c:pt>
                <c:pt idx="63">
                  <c:v>14.744038345529287</c:v>
                </c:pt>
                <c:pt idx="64">
                  <c:v>14.696420636120274</c:v>
                </c:pt>
                <c:pt idx="65">
                  <c:v>14.628866844361704</c:v>
                </c:pt>
                <c:pt idx="66">
                  <c:v>14.541653472121599</c:v>
                </c:pt>
                <c:pt idx="67">
                  <c:v>14.435136223770733</c:v>
                </c:pt>
                <c:pt idx="68">
                  <c:v>14.309747589420455</c:v>
                </c:pt>
                <c:pt idx="69">
                  <c:v>14.165993919729676</c:v>
                </c:pt>
                <c:pt idx="70">
                  <c:v>14.00445201996533</c:v>
                </c:pt>
                <c:pt idx="71">
                  <c:v>13.825765295371129</c:v>
                </c:pt>
                <c:pt idx="72">
                  <c:v>13.630639483882183</c:v>
                </c:pt>
                <c:pt idx="73">
                  <c:v>13.419838015773065</c:v>
                </c:pt>
                <c:pt idx="74">
                  <c:v>13.19417704290507</c:v>
                </c:pt>
                <c:pt idx="75">
                  <c:v>12.954520182812823</c:v>
                </c:pt>
                <c:pt idx="76">
                  <c:v>12.701773024916362</c:v>
                </c:pt>
                <c:pt idx="77">
                  <c:v>12.436877447644887</c:v>
                </c:pt>
                <c:pt idx="78">
                  <c:v>12.160805796203393</c:v>
                </c:pt>
                <c:pt idx="79">
                  <c:v>11.874554971101013</c:v>
                </c:pt>
                <c:pt idx="80">
                  <c:v>11.579140477396455</c:v>
                </c:pt>
                <c:pt idx="81">
                  <c:v>11.275590483913932</c:v>
                </c:pt>
                <c:pt idx="82">
                  <c:v>10.964939940463058</c:v>
                </c:pt>
                <c:pt idx="83">
                  <c:v>10.648224799384787</c:v>
                </c:pt>
                <c:pt idx="84">
                  <c:v>10.326476385575299</c:v>
                </c:pt>
                <c:pt idx="85">
                  <c:v>10.000715956549085</c:v>
                </c:pt>
                <c:pt idx="86">
                  <c:v>9.6719494911339243</c:v>
                </c:pt>
                <c:pt idx="87">
                  <c:v>9.3411627420908925</c:v>
                </c:pt>
                <c:pt idx="88">
                  <c:v>9.0093165843716356</c:v>
                </c:pt>
                <c:pt idx="89">
                  <c:v>8.6773426869152477</c:v>
                </c:pt>
                <c:pt idx="90">
                  <c:v>8.3461395319014819</c:v>
                </c:pt>
                <c:pt idx="91">
                  <c:v>8.0165688012702123</c:v>
                </c:pt>
                <c:pt idx="92">
                  <c:v>7.6894521461426288</c:v>
                </c:pt>
                <c:pt idx="93">
                  <c:v>7.3655683505909204</c:v>
                </c:pt>
                <c:pt idx="94">
                  <c:v>7.0456508970510852</c:v>
                </c:pt>
                <c:pt idx="95">
                  <c:v>6.7303859366068339</c:v>
                </c:pt>
                <c:pt idx="96">
                  <c:v>6.4204106634371616</c:v>
                </c:pt>
                <c:pt idx="97">
                  <c:v>6.1163120889577929</c:v>
                </c:pt>
                <c:pt idx="98">
                  <c:v>5.8186262076356652</c:v>
                </c:pt>
                <c:pt idx="99">
                  <c:v>5.5278375431491575</c:v>
                </c:pt>
                <c:pt idx="100">
                  <c:v>5.2443790605336984</c:v>
                </c:pt>
                <c:pt idx="101">
                  <c:v>4.9686324272164963</c:v>
                </c:pt>
                <c:pt idx="102">
                  <c:v>4.700928603423975</c:v>
                </c:pt>
                <c:pt idx="103">
                  <c:v>4.4415487403547003</c:v>
                </c:pt>
                <c:pt idx="104">
                  <c:v>4.1907253627574557</c:v>
                </c:pt>
                <c:pt idx="105">
                  <c:v>3.9486438111424138</c:v>
                </c:pt>
                <c:pt idx="106">
                  <c:v>3.715443917781561</c:v>
                </c:pt>
                <c:pt idx="107">
                  <c:v>3.4912218899172687</c:v>
                </c:pt>
                <c:pt idx="108">
                  <c:v>3.2760323731850653</c:v>
                </c:pt>
                <c:pt idx="109">
                  <c:v>3.0698906681549913</c:v>
                </c:pt>
                <c:pt idx="110">
                  <c:v>2.872775073088079</c:v>
                </c:pt>
                <c:pt idx="111">
                  <c:v>2.6846293264711569</c:v>
                </c:pt>
                <c:pt idx="112">
                  <c:v>2.505365123611496</c:v>
                </c:pt>
                <c:pt idx="113">
                  <c:v>2.3348646825190551</c:v>
                </c:pt>
                <c:pt idx="114">
                  <c:v>2.1729833354520194</c:v>
                </c:pt>
                <c:pt idx="115">
                  <c:v>2.0195521238249601</c:v>
                </c:pt>
                <c:pt idx="116">
                  <c:v>1.8743803756493946</c:v>
                </c:pt>
                <c:pt idx="117">
                  <c:v>1.7372582462686639</c:v>
                </c:pt>
                <c:pt idx="118">
                  <c:v>1.6079592048332603</c:v>
                </c:pt>
                <c:pt idx="119">
                  <c:v>1.4862424507141438</c:v>
                </c:pt>
                <c:pt idx="120">
                  <c:v>1.3718552458439859</c:v>
                </c:pt>
                <c:pt idx="121">
                  <c:v>1.2645351507853537</c:v>
                </c:pt>
                <c:pt idx="122">
                  <c:v>1.1640121541282762</c:v>
                </c:pt>
                <c:pt idx="123">
                  <c:v>1.0700106865960628</c:v>
                </c:pt>
                <c:pt idx="124">
                  <c:v>0.98225151296891222</c:v>
                </c:pt>
                <c:pt idx="125">
                  <c:v>0.90045349660283169</c:v>
                </c:pt>
                <c:pt idx="126">
                  <c:v>0.82433523291165023</c:v>
                </c:pt>
                <c:pt idx="127">
                  <c:v>0.75361654968023561</c:v>
                </c:pt>
                <c:pt idx="128">
                  <c:v>0.68801987347660487</c:v>
                </c:pt>
                <c:pt idx="129">
                  <c:v>0.62727146272156509</c:v>
                </c:pt>
                <c:pt idx="130">
                  <c:v>0.57110250915052996</c:v>
                </c:pt>
                <c:pt idx="131">
                  <c:v>0.51925011045916325</c:v>
                </c:pt>
                <c:pt idx="132">
                  <c:v>0.47145811786040126</c:v>
                </c:pt>
                <c:pt idx="133">
                  <c:v>0.42747786309466018</c:v>
                </c:pt>
                <c:pt idx="134">
                  <c:v>0.38706877012899288</c:v>
                </c:pt>
                <c:pt idx="135">
                  <c:v>0.34999885735720337</c:v>
                </c:pt>
                <c:pt idx="136">
                  <c:v>0.31604513657546957</c:v>
                </c:pt>
                <c:pt idx="137">
                  <c:v>0.28499391536199159</c:v>
                </c:pt>
                <c:pt idx="138">
                  <c:v>0.25664100974052029</c:v>
                </c:pt>
                <c:pt idx="139">
                  <c:v>0.23079187416324196</c:v>
                </c:pt>
                <c:pt idx="140">
                  <c:v>0.20726165591570403</c:v>
                </c:pt>
                <c:pt idx="141">
                  <c:v>0.18587518103314263</c:v>
                </c:pt>
                <c:pt idx="142">
                  <c:v>0.16646687873184268</c:v>
                </c:pt>
                <c:pt idx="143">
                  <c:v>0.1488806512092038</c:v>
                </c:pt>
                <c:pt idx="144">
                  <c:v>0.13296969546033799</c:v>
                </c:pt>
                <c:pt idx="145">
                  <c:v>0.11859628350535278</c:v>
                </c:pt>
                <c:pt idx="146">
                  <c:v>0.10563150712793021</c:v>
                </c:pt>
                <c:pt idx="147">
                  <c:v>9.3954992900006182E-2</c:v>
                </c:pt>
                <c:pt idx="148">
                  <c:v>8.3454592916488685E-2</c:v>
                </c:pt>
                <c:pt idx="149">
                  <c:v>7.402605629483143E-2</c:v>
                </c:pt>
                <c:pt idx="150">
                  <c:v>6.5572686113157863E-2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614-4E30-B21A-CB24BD4C38F5}"/>
            </c:ext>
          </c:extLst>
        </c:ser>
        <c:ser>
          <c:idx val="3"/>
          <c:order val="1"/>
          <c:tx>
            <c:strRef>
              <c:f>Sheet1!$C$1</c:f>
              <c:strCache>
                <c:ptCount val="1"/>
                <c:pt idx="0">
                  <c:v>LDA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Sheet1!$A$2:$A$152</c:f>
              <c:numCache>
                <c:formatCode>General</c:formatCode>
                <c:ptCount val="15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</c:numCache>
            </c:numRef>
          </c:cat>
          <c:val>
            <c:numRef>
              <c:f>Sheet1!$C$2:$C$152</c:f>
              <c:numCache>
                <c:formatCode>General</c:formatCode>
                <c:ptCount val="151"/>
                <c:pt idx="0">
                  <c:v>2.3676777759599426E-6</c:v>
                </c:pt>
                <c:pt idx="1">
                  <c:v>3.5843232286423772E-6</c:v>
                </c:pt>
                <c:pt idx="2">
                  <c:v>5.3972831573979206E-6</c:v>
                </c:pt>
                <c:pt idx="3">
                  <c:v>8.0840074772296619E-6</c:v>
                </c:pt>
                <c:pt idx="4">
                  <c:v>1.2043748482343033E-5</c:v>
                </c:pt>
                <c:pt idx="5">
                  <c:v>1.7847611968888484E-5</c:v>
                </c:pt>
                <c:pt idx="6">
                  <c:v>2.6307647885535562E-5</c:v>
                </c:pt>
                <c:pt idx="7">
                  <c:v>3.8571576773899109E-5</c:v>
                </c:pt>
                <c:pt idx="8">
                  <c:v>5.6251775192919506E-5</c:v>
                </c:pt>
                <c:pt idx="9">
                  <c:v>8.1599695723762552E-5</c:v>
                </c:pt>
                <c:pt idx="10">
                  <c:v>1.1774007643323132E-4</c:v>
                </c:pt>
                <c:pt idx="11">
                  <c:v>1.6898320961847375E-4</c:v>
                </c:pt>
                <c:pt idx="12">
                  <c:v>2.412383021705666E-4</c:v>
                </c:pt>
                <c:pt idx="13">
                  <c:v>3.4255667854402754E-4</c:v>
                </c:pt>
                <c:pt idx="14">
                  <c:v>4.8384034817433835E-4</c:v>
                </c:pt>
                <c:pt idx="15">
                  <c:v>6.7975935353079854E-4</c:v>
                </c:pt>
                <c:pt idx="16">
                  <c:v>9.4993036351730088E-4</c:v>
                </c:pt>
                <c:pt idx="17">
                  <c:v>1.3204191501801578E-3</c:v>
                </c:pt>
                <c:pt idx="18">
                  <c:v>1.8256407717505351E-3</c:v>
                </c:pt>
                <c:pt idx="19">
                  <c:v>2.5107432589058284E-3</c:v>
                </c:pt>
                <c:pt idx="20">
                  <c:v>3.4345730012977109E-3</c:v>
                </c:pt>
                <c:pt idx="21">
                  <c:v>4.6733323253275562E-3</c:v>
                </c:pt>
                <c:pt idx="22">
                  <c:v>6.3250512093409343E-3</c:v>
                </c:pt>
                <c:pt idx="23">
                  <c:v>8.5150047398314024E-3</c:v>
                </c:pt>
                <c:pt idx="24">
                  <c:v>1.1402214566635174E-2</c:v>
                </c:pt>
                <c:pt idx="25">
                  <c:v>1.5187174806254585E-2</c:v>
                </c:pt>
                <c:pt idx="26">
                  <c:v>2.0120938862235691E-2</c:v>
                </c:pt>
                <c:pt idx="27">
                  <c:v>2.6515691551795478E-2</c:v>
                </c:pt>
                <c:pt idx="28">
                  <c:v>3.475690865443401E-2</c:v>
                </c:pt>
                <c:pt idx="29">
                  <c:v>4.5317171355576925E-2</c:v>
                </c:pt>
                <c:pt idx="30">
                  <c:v>5.8771653908870951E-2</c:v>
                </c:pt>
                <c:pt idx="31">
                  <c:v>7.5815237240973041E-2</c:v>
                </c:pt>
                <c:pt idx="32">
                  <c:v>9.7281117614832546E-2</c:v>
                </c:pt>
                <c:pt idx="33">
                  <c:v>0.12416067690435512</c:v>
                </c:pt>
                <c:pt idx="34">
                  <c:v>0.15762425942789671</c:v>
                </c:pt>
                <c:pt idx="35">
                  <c:v>0.19904236067602449</c:v>
                </c:pt>
                <c:pt idx="36">
                  <c:v>0.2500065780680864</c:v>
                </c:pt>
                <c:pt idx="37">
                  <c:v>0.31234950711621479</c:v>
                </c:pt>
                <c:pt idx="38">
                  <c:v>0.38816259389853242</c:v>
                </c:pt>
                <c:pt idx="39">
                  <c:v>0.47981078428542234</c:v>
                </c:pt>
                <c:pt idx="40">
                  <c:v>0.58994265156723469</c:v>
                </c:pt>
                <c:pt idx="41">
                  <c:v>0.72149454840733862</c:v>
                </c:pt>
                <c:pt idx="42">
                  <c:v>0.87768722926543374</c:v>
                </c:pt>
                <c:pt idx="43">
                  <c:v>1.0620133394658509</c:v>
                </c:pt>
                <c:pt idx="44">
                  <c:v>1.278214181114079</c:v>
                </c:pt>
                <c:pt idx="45">
                  <c:v>1.53024425776771</c:v>
                </c:pt>
                <c:pt idx="46">
                  <c:v>1.8222222813109432</c:v>
                </c:pt>
                <c:pt idx="47">
                  <c:v>2.1583676054085799</c:v>
                </c:pt>
                <c:pt idx="48">
                  <c:v>2.5429214359807712</c:v>
                </c:pt>
                <c:pt idx="49">
                  <c:v>2.9800526611628477</c:v>
                </c:pt>
                <c:pt idx="50">
                  <c:v>3.4737487360427437</c:v>
                </c:pt>
                <c:pt idx="51">
                  <c:v>4.0276927391522781</c:v>
                </c:pt>
                <c:pt idx="52">
                  <c:v>4.6451284689704906</c:v>
                </c:pt>
                <c:pt idx="53">
                  <c:v>5.328716242910021</c:v>
                </c:pt>
                <c:pt idx="54">
                  <c:v>6.0803828647134708</c:v>
                </c:pt>
                <c:pt idx="55">
                  <c:v>6.9011699991172257</c:v>
                </c:pt>
                <c:pt idx="56">
                  <c:v>7.7910858907020781</c:v>
                </c:pt>
                <c:pt idx="57">
                  <c:v>8.7489659401866735</c:v>
                </c:pt>
                <c:pt idx="58">
                  <c:v>9.7723480592043277</c:v>
                </c:pt>
                <c:pt idx="59">
                  <c:v>10.857368919954654</c:v>
                </c:pt>
                <c:pt idx="60">
                  <c:v>11.998687161225117</c:v>
                </c:pt>
                <c:pt idx="61">
                  <c:v>13.189439278524713</c:v>
                </c:pt>
                <c:pt idx="62">
                  <c:v>14.421233296972034</c:v>
                </c:pt>
                <c:pt idx="63">
                  <c:v>15.684184399222602</c:v>
                </c:pt>
                <c:pt idx="64">
                  <c:v>16.96699547154622</c:v>
                </c:pt>
                <c:pt idx="65">
                  <c:v>18.257084070839973</c:v>
                </c:pt>
                <c:pt idx="66">
                  <c:v>19.540755652597113</c:v>
                </c:pt>
                <c:pt idx="67">
                  <c:v>20.803421099075017</c:v>
                </c:pt>
                <c:pt idx="68">
                  <c:v>22.029854725765876</c:v>
                </c:pt>
                <c:pt idx="69">
                  <c:v>23.204487110063248</c:v>
                </c:pt>
                <c:pt idx="70">
                  <c:v>24.311725371155703</c:v>
                </c:pt>
                <c:pt idx="71">
                  <c:v>25.336292027030272</c:v>
                </c:pt>
                <c:pt idx="72">
                  <c:v>26.263572349792561</c:v>
                </c:pt>
                <c:pt idx="73">
                  <c:v>27.079959309928885</c:v>
                </c:pt>
                <c:pt idx="74">
                  <c:v>27.773184802992024</c:v>
                </c:pt>
                <c:pt idx="75">
                  <c:v>28.332625927206006</c:v>
                </c:pt>
                <c:pt idx="76">
                  <c:v>28.749575642526828</c:v>
                </c:pt>
                <c:pt idx="77">
                  <c:v>29.017468179975921</c:v>
                </c:pt>
                <c:pt idx="78">
                  <c:v>29.132051047902042</c:v>
                </c:pt>
                <c:pt idx="79">
                  <c:v>29.091497338088526</c:v>
                </c:pt>
                <c:pt idx="80">
                  <c:v>28.896454186745114</c:v>
                </c:pt>
                <c:pt idx="81">
                  <c:v>28.550025593887348</c:v>
                </c:pt>
                <c:pt idx="82">
                  <c:v>28.057690238544737</c:v>
                </c:pt>
                <c:pt idx="83">
                  <c:v>27.427157330823071</c:v>
                </c:pt>
                <c:pt idx="84">
                  <c:v>26.668165801011309</c:v>
                </c:pt>
                <c:pt idx="85">
                  <c:v>25.79223413497218</c:v>
                </c:pt>
                <c:pt idx="86">
                  <c:v>24.81236983269066</c:v>
                </c:pt>
                <c:pt idx="87">
                  <c:v>23.742748721233745</c:v>
                </c:pt>
                <c:pt idx="88">
                  <c:v>22.598375145855655</c:v>
                </c:pt>
                <c:pt idx="89">
                  <c:v>21.394734370336508</c:v>
                </c:pt>
                <c:pt idx="90">
                  <c:v>20.14744834261289</c:v>
                </c:pt>
                <c:pt idx="91">
                  <c:v>18.871945351995397</c:v>
                </c:pt>
                <c:pt idx="92">
                  <c:v>17.583153069742636</c:v>
                </c:pt>
                <c:pt idx="93">
                  <c:v>16.295223093921081</c:v>
                </c:pt>
                <c:pt idx="94">
                  <c:v>15.021293494439426</c:v>
                </c:pt>
                <c:pt idx="95">
                  <c:v>13.77329406529287</c:v>
                </c:pt>
                <c:pt idx="96">
                  <c:v>12.561797131456929</c:v>
                </c:pt>
                <c:pt idx="97">
                  <c:v>11.39591491788466</c:v>
                </c:pt>
                <c:pt idx="98">
                  <c:v>10.283242750449224</c:v>
                </c:pt>
                <c:pt idx="99">
                  <c:v>9.2298457945599548</c:v>
                </c:pt>
                <c:pt idx="100">
                  <c:v>8.2402857030215877</c:v>
                </c:pt>
                <c:pt idx="101">
                  <c:v>7.3176824804022633</c:v>
                </c:pt>
                <c:pt idx="102">
                  <c:v>6.4638060993482336</c:v>
                </c:pt>
                <c:pt idx="103">
                  <c:v>5.6791919306610215</c:v>
                </c:pt>
                <c:pt idx="104">
                  <c:v>4.9632738637412608</c:v>
                </c:pt>
                <c:pt idx="105">
                  <c:v>4.3145290740402</c:v>
                </c:pt>
                <c:pt idx="106">
                  <c:v>3.7306287056449632</c:v>
                </c:pt>
                <c:pt idx="107">
                  <c:v>3.2085892386788193</c:v>
                </c:pt>
                <c:pt idx="108">
                  <c:v>2.7449199570221468</c:v>
                </c:pt>
                <c:pt idx="109">
                  <c:v>2.33576267476754</c:v>
                </c:pt>
                <c:pt idx="110">
                  <c:v>1.9770206739814056</c:v>
                </c:pt>
                <c:pt idx="111">
                  <c:v>1.6644746095770966</c:v>
                </c:pt>
                <c:pt idx="112">
                  <c:v>1.3938839126671492</c:v>
                </c:pt>
                <c:pt idx="113">
                  <c:v>1.1610729415522423</c:v>
                </c:pt>
                <c:pt idx="114">
                  <c:v>0.96200176670897819</c:v>
                </c:pt>
                <c:pt idx="115">
                  <c:v>0.792822017358914</c:v>
                </c:pt>
                <c:pt idx="116">
                  <c:v>0.64991865412192729</c:v>
                </c:pt>
                <c:pt idx="117">
                  <c:v>0.52993886296651171</c:v>
                </c:pt>
                <c:pt idx="118">
                  <c:v>0.42980949370025601</c:v>
                </c:pt>
                <c:pt idx="119">
                  <c:v>0.34674459947801173</c:v>
                </c:pt>
                <c:pt idx="120">
                  <c:v>0.27824468329902874</c:v>
                </c:pt>
                <c:pt idx="121">
                  <c:v>0.22208923630472324</c:v>
                </c:pt>
                <c:pt idx="122">
                  <c:v>0.17632407493519217</c:v>
                </c:pt>
                <c:pt idx="123">
                  <c:v>0.13924486376835707</c:v>
                </c:pt>
                <c:pt idx="124">
                  <c:v>0.10937806156835413</c:v>
                </c:pt>
                <c:pt idx="125">
                  <c:v>8.5460361866280352E-2</c:v>
                </c:pt>
                <c:pt idx="126">
                  <c:v>6.6417526799934554E-2</c:v>
                </c:pt>
                <c:pt idx="127">
                  <c:v>5.1343342606951288E-2</c:v>
                </c:pt>
                <c:pt idx="128">
                  <c:v>3.9479263834936301E-2</c:v>
                </c:pt>
                <c:pt idx="129">
                  <c:v>3.0195165877837431E-2</c:v>
                </c:pt>
                <c:pt idx="130">
                  <c:v>2.2971495032746501E-2</c:v>
                </c:pt>
                <c:pt idx="131">
                  <c:v>1.7382993560165906E-2</c:v>
                </c:pt>
                <c:pt idx="132">
                  <c:v>1.3084084639778596E-2</c:v>
                </c:pt>
                <c:pt idx="133">
                  <c:v>9.79592807431128E-3</c:v>
                </c:pt>
                <c:pt idx="134">
                  <c:v>7.2951008103265703E-3</c:v>
                </c:pt>
                <c:pt idx="135">
                  <c:v>5.4038150313482965E-3</c:v>
                </c:pt>
                <c:pt idx="136">
                  <c:v>3.9815586690174374E-3</c:v>
                </c:pt>
                <c:pt idx="137">
                  <c:v>2.9180264975385748E-3</c:v>
                </c:pt>
                <c:pt idx="138">
                  <c:v>2.1272023798361776E-3</c:v>
                </c:pt>
                <c:pt idx="139">
                  <c:v>1.5424527046077855E-3</c:v>
                </c:pt>
                <c:pt idx="140">
                  <c:v>1.1124957736370086E-3</c:v>
                </c:pt>
                <c:pt idx="141">
                  <c:v>7.9812028764337161E-4</c:v>
                </c:pt>
                <c:pt idx="142">
                  <c:v>5.6953680979377375E-4</c:v>
                </c:pt>
                <c:pt idx="143">
                  <c:v>4.0425808402439503E-4</c:v>
                </c:pt>
                <c:pt idx="144">
                  <c:v>2.8541651278826127E-4</c:v>
                </c:pt>
                <c:pt idx="145">
                  <c:v>2.004393312881603E-4</c:v>
                </c:pt>
                <c:pt idx="146">
                  <c:v>1.4001361279421389E-4</c:v>
                </c:pt>
                <c:pt idx="147">
                  <c:v>9.728391640968247E-5</c:v>
                </c:pt>
                <c:pt idx="148">
                  <c:v>6.7234982644602474E-5</c:v>
                </c:pt>
                <c:pt idx="149">
                  <c:v>4.6220327195196543E-5</c:v>
                </c:pt>
                <c:pt idx="150">
                  <c:v>3.1604884038429223E-5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614-4E30-B21A-CB24BD4C38F5}"/>
            </c:ext>
          </c:extLst>
        </c:ser>
        <c:ser>
          <c:idx val="4"/>
          <c:order val="2"/>
          <c:tx>
            <c:strRef>
              <c:f>Sheet1!$D$1</c:f>
              <c:strCache>
                <c:ptCount val="1"/>
                <c:pt idx="0">
                  <c:v>NN (image-based)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Sheet1!$A$2:$A$152</c:f>
              <c:numCache>
                <c:formatCode>General</c:formatCode>
                <c:ptCount val="15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</c:numCache>
            </c:numRef>
          </c:cat>
          <c:val>
            <c:numRef>
              <c:f>Sheet1!$D$2:$D$152</c:f>
              <c:numCache>
                <c:formatCode>General</c:formatCode>
                <c:ptCount val="151"/>
                <c:pt idx="0">
                  <c:v>12.574487222346082</c:v>
                </c:pt>
                <c:pt idx="1">
                  <c:v>13.089067678186623</c:v>
                </c:pt>
                <c:pt idx="2">
                  <c:v>13.595161061236944</c:v>
                </c:pt>
                <c:pt idx="3">
                  <c:v>14.090201865846488</c:v>
                </c:pt>
                <c:pt idx="4">
                  <c:v>14.571601563669377</c:v>
                </c:pt>
                <c:pt idx="5">
                  <c:v>15.03677061240408</c:v>
                </c:pt>
                <c:pt idx="6">
                  <c:v>15.483141251654294</c:v>
                </c:pt>
                <c:pt idx="7">
                  <c:v>15.908190811526906</c:v>
                </c:pt>
                <c:pt idx="8">
                  <c:v>16.30946524262982</c:v>
                </c:pt>
                <c:pt idx="9">
                  <c:v>16.684602563763324</c:v>
                </c:pt>
                <c:pt idx="10">
                  <c:v>17.031355916198336</c:v>
                </c:pt>
                <c:pt idx="11">
                  <c:v>17.347615911291797</c:v>
                </c:pt>
                <c:pt idx="12">
                  <c:v>17.631431961483635</c:v>
                </c:pt>
                <c:pt idx="13">
                  <c:v>17.88103229351756</c:v>
                </c:pt>
                <c:pt idx="14">
                  <c:v>18.094842356976244</c:v>
                </c:pt>
                <c:pt idx="15">
                  <c:v>18.271501360747152</c:v>
                </c:pt>
                <c:pt idx="16">
                  <c:v>18.409876694547346</c:v>
                </c:pt>
                <c:pt idx="17">
                  <c:v>18.509076021728383</c:v>
                </c:pt>
                <c:pt idx="18">
                  <c:v>18.568456862746064</c:v>
                </c:pt>
                <c:pt idx="19">
                  <c:v>18.587633525309215</c:v>
                </c:pt>
                <c:pt idx="20">
                  <c:v>18.566481276629929</c:v>
                </c:pt>
                <c:pt idx="21">
                  <c:v>18.505137694634026</c:v>
                </c:pt>
                <c:pt idx="22">
                  <c:v>18.404001177654045</c:v>
                </c:pt>
                <c:pt idx="23">
                  <c:v>18.263726635189634</c:v>
                </c:pt>
                <c:pt idx="24">
                  <c:v>18.085218424942873</c:v>
                </c:pt>
                <c:pt idx="25">
                  <c:v>17.8696206426911</c:v>
                </c:pt>
                <c:pt idx="26">
                  <c:v>17.61830491084919</c:v>
                </c:pt>
                <c:pt idx="27">
                  <c:v>17.332855848047959</c:v>
                </c:pt>
                <c:pt idx="28">
                  <c:v>17.015054435032884</c:v>
                </c:pt>
                <c:pt idx="29">
                  <c:v>16.666859521066861</c:v>
                </c:pt>
                <c:pt idx="30">
                  <c:v>16.29038773929673</c:v>
                </c:pt>
                <c:pt idx="31">
                  <c:v>15.88789211881617</c:v>
                </c:pt>
                <c:pt idx="32">
                  <c:v>15.461739695142036</c:v>
                </c:pt>
                <c:pt idx="33">
                  <c:v>15.014388429349184</c:v>
                </c:pt>
                <c:pt idx="34">
                  <c:v>14.548363749134289</c:v>
                </c:pt>
                <c:pt idx="35">
                  <c:v>14.066235022673137</c:v>
                </c:pt>
                <c:pt idx="36">
                  <c:v>13.5705922684845</c:v>
                </c:pt>
                <c:pt idx="37">
                  <c:v>13.064023391910219</c:v>
                </c:pt>
                <c:pt idx="38">
                  <c:v>12.549092221654782</c:v>
                </c:pt>
                <c:pt idx="39">
                  <c:v>12.028317598574317</c:v>
                </c:pt>
                <c:pt idx="40">
                  <c:v>11.50415374411013</c:v>
                </c:pt>
                <c:pt idx="41">
                  <c:v>10.978972108028369</c:v>
                </c:pt>
                <c:pt idx="42">
                  <c:v>10.455044865096902</c:v>
                </c:pt>
                <c:pt idx="43">
                  <c:v>9.9345301986691137</c:v>
                </c:pt>
                <c:pt idx="44">
                  <c:v>9.419459476524084</c:v>
                </c:pt>
                <c:pt idx="45">
                  <c:v>8.9117263913975009</c:v>
                </c:pt>
                <c:pt idx="46">
                  <c:v>8.4130781060671218</c:v>
                </c:pt>
                <c:pt idx="47">
                  <c:v>7.925108411232352</c:v>
                </c:pt>
                <c:pt idx="48">
                  <c:v>7.4492528743016937</c:v>
                </c:pt>
                <c:pt idx="49">
                  <c:v>6.9867859290662793</c:v>
                </c:pt>
                <c:pt idx="50">
                  <c:v>6.5388198305156688</c:v>
                </c:pt>
                <c:pt idx="51">
                  <c:v>6.1063053760932142</c:v>
                </c:pt>
                <c:pt idx="52">
                  <c:v>5.6900342747627963</c:v>
                </c:pt>
                <c:pt idx="53">
                  <c:v>5.2906430285584314</c:v>
                </c:pt>
                <c:pt idx="54">
                  <c:v>4.9086181779240015</c:v>
                </c:pt>
                <c:pt idx="55">
                  <c:v>4.5443027521575861</c:v>
                </c:pt>
                <c:pt idx="56">
                  <c:v>4.1979037596149356</c:v>
                </c:pt>
                <c:pt idx="57">
                  <c:v>3.8695005488947087</c:v>
                </c:pt>
                <c:pt idx="58">
                  <c:v>3.5590538718592395</c:v>
                </c:pt>
                <c:pt idx="59">
                  <c:v>3.2664154818214128</c:v>
                </c:pt>
                <c:pt idx="60">
                  <c:v>2.9913381052911348</c:v>
                </c:pt>
                <c:pt idx="61">
                  <c:v>2.7334856330292276</c:v>
                </c:pt>
                <c:pt idx="62">
                  <c:v>2.492443385484064</c:v>
                </c:pt>
                <c:pt idx="63">
                  <c:v>2.2677283186523742</c:v>
                </c:pt>
                <c:pt idx="64">
                  <c:v>2.0587990486700387</c:v>
                </c:pt>
                <c:pt idx="65">
                  <c:v>1.865065586662086</c:v>
                </c:pt>
                <c:pt idx="66">
                  <c:v>1.6858986892342944</c:v>
                </c:pt>
                <c:pt idx="67">
                  <c:v>1.5206387441578078</c:v>
                </c:pt>
                <c:pt idx="68">
                  <c:v>1.3686041249914283</c:v>
                </c:pt>
                <c:pt idx="69">
                  <c:v>1.2290989623379991</c:v>
                </c:pt>
                <c:pt idx="70">
                  <c:v>1.1014202929060894</c:v>
                </c:pt>
                <c:pt idx="71">
                  <c:v>0.98486456034263026</c:v>
                </c:pt>
                <c:pt idx="72">
                  <c:v>0.87873345374707179</c:v>
                </c:pt>
                <c:pt idx="73">
                  <c:v>0.78233908073792502</c:v>
                </c:pt>
                <c:pt idx="74">
                  <c:v>0.69500848181712649</c:v>
                </c:pt>
                <c:pt idx="75">
                  <c:v>0.61608750149828118</c:v>
                </c:pt>
                <c:pt idx="76">
                  <c:v>0.54494403919381085</c:v>
                </c:pt>
                <c:pt idx="77">
                  <c:v>0.48097070918440948</c:v>
                </c:pt>
                <c:pt idx="78">
                  <c:v>0.42358694413822323</c:v>
                </c:pt>
                <c:pt idx="79">
                  <c:v>0.37224058064568344</c:v>
                </c:pt>
                <c:pt idx="80">
                  <c:v>0.32640896814647669</c:v>
                </c:pt>
                <c:pt idx="81">
                  <c:v>0.28559964452100112</c:v>
                </c:pt>
                <c:pt idx="82">
                  <c:v>0.24935062258500654</c:v>
                </c:pt>
                <c:pt idx="83">
                  <c:v>0.21723033185691107</c:v>
                </c:pt>
                <c:pt idx="84">
                  <c:v>0.18883725936207796</c:v>
                </c:pt>
                <c:pt idx="85">
                  <c:v>0.16379933199932076</c:v>
                </c:pt>
                <c:pt idx="86">
                  <c:v>0.14177308122440294</c:v>
                </c:pt>
                <c:pt idx="87">
                  <c:v>0.12244262860336226</c:v>
                </c:pt>
                <c:pt idx="88">
                  <c:v>0.10551852825108284</c:v>
                </c:pt>
                <c:pt idx="89">
                  <c:v>9.0736499387799971E-2</c:v>
                </c:pt>
                <c:pt idx="90">
                  <c:v>7.7856079301382636E-2</c:v>
                </c:pt>
                <c:pt idx="91">
                  <c:v>6.6659223971558795E-2</c:v>
                </c:pt>
                <c:pt idx="92">
                  <c:v>5.6948880560523829E-2</c:v>
                </c:pt>
                <c:pt idx="93">
                  <c:v>4.8547552960580796E-2</c:v>
                </c:pt>
                <c:pt idx="94">
                  <c:v>4.1295878662693235E-2</c:v>
                </c:pt>
                <c:pt idx="95">
                  <c:v>3.5051232410503584E-2</c:v>
                </c:pt>
                <c:pt idx="96">
                  <c:v>2.9686369464514507E-2</c:v>
                </c:pt>
                <c:pt idx="97">
                  <c:v>2.5088118844951771E-2</c:v>
                </c:pt>
                <c:pt idx="98">
                  <c:v>2.1156134666277606E-2</c:v>
                </c:pt>
                <c:pt idx="99">
                  <c:v>1.7801711631830603E-2</c:v>
                </c:pt>
                <c:pt idx="100">
                  <c:v>1.4946668928270445E-2</c:v>
                </c:pt>
                <c:pt idx="101">
                  <c:v>1.2522305146034201E-2</c:v>
                </c:pt>
                <c:pt idx="102">
                  <c:v>1.0468425449269915E-2</c:v>
                </c:pt>
                <c:pt idx="103">
                  <c:v>8.7324410186319524E-3</c:v>
                </c:pt>
                <c:pt idx="104">
                  <c:v>7.268539782085112E-3</c:v>
                </c:pt>
                <c:pt idx="105">
                  <c:v>6.0369266195769416E-3</c:v>
                </c:pt>
                <c:pt idx="106">
                  <c:v>5.0031305627493581E-3</c:v>
                </c:pt>
                <c:pt idx="107">
                  <c:v>4.1373759955078641E-3</c:v>
                </c:pt>
                <c:pt idx="108">
                  <c:v>3.4140144795618299E-3</c:v>
                </c:pt>
                <c:pt idx="109">
                  <c:v>2.8110135652877001E-3</c:v>
                </c:pt>
                <c:pt idx="110">
                  <c:v>2.3094987870715851E-3</c:v>
                </c:pt>
                <c:pt idx="111">
                  <c:v>1.8933449688903028E-3</c:v>
                </c:pt>
                <c:pt idx="112">
                  <c:v>1.5488129663406658E-3</c:v>
                </c:pt>
                <c:pt idx="113">
                  <c:v>1.264228032661648E-3</c:v>
                </c:pt>
                <c:pt idx="114">
                  <c:v>1.0296961066334066E-3</c:v>
                </c:pt>
                <c:pt idx="115">
                  <c:v>8.3685446886041734E-4</c:v>
                </c:pt>
                <c:pt idx="116">
                  <c:v>6.7865339030386733E-4</c:v>
                </c:pt>
                <c:pt idx="117">
                  <c:v>5.4916559465105486E-4</c:v>
                </c:pt>
                <c:pt idx="118">
                  <c:v>4.4342056695566946E-4</c:v>
                </c:pt>
                <c:pt idx="119">
                  <c:v>3.5726095880232142E-4</c:v>
                </c:pt>
                <c:pt idx="120">
                  <c:v>2.8721855990127497E-4</c:v>
                </c:pt>
                <c:pt idx="121">
                  <c:v>2.3040752330077201E-4</c:v>
                </c:pt>
                <c:pt idx="122">
                  <c:v>1.844327429568277E-4</c:v>
                </c:pt>
                <c:pt idx="123">
                  <c:v>1.4731148562355104E-4</c:v>
                </c:pt>
                <c:pt idx="124">
                  <c:v>1.1740657198682258E-4</c:v>
                </c:pt>
                <c:pt idx="125">
                  <c:v>9.3369583304529224E-5</c:v>
                </c:pt>
                <c:pt idx="126">
                  <c:v>7.4092738674899969E-5</c:v>
                </c:pt>
                <c:pt idx="127">
                  <c:v>5.8668243981997449E-5</c:v>
                </c:pt>
                <c:pt idx="128">
                  <c:v>4.6354056456093378E-5</c:v>
                </c:pt>
                <c:pt idx="129">
                  <c:v>3.6545138802571877E-5</c:v>
                </c:pt>
                <c:pt idx="130">
                  <c:v>2.8749394377293933E-5</c:v>
                </c:pt>
                <c:pt idx="131">
                  <c:v>2.2567580462681891E-5</c:v>
                </c:pt>
                <c:pt idx="132">
                  <c:v>1.7676590988428972E-5</c:v>
                </c:pt>
                <c:pt idx="133">
                  <c:v>1.3815583783838744E-5</c:v>
                </c:pt>
                <c:pt idx="134">
                  <c:v>1.0774501432195879E-5</c:v>
                </c:pt>
                <c:pt idx="135">
                  <c:v>8.3845998282116362E-6</c:v>
                </c:pt>
                <c:pt idx="136">
                  <c:v>6.5106554231777939E-6</c:v>
                </c:pt>
                <c:pt idx="137">
                  <c:v>5.0445716667261989E-6</c:v>
                </c:pt>
                <c:pt idx="138">
                  <c:v>3.9001480760539904E-6</c:v>
                </c:pt>
                <c:pt idx="139">
                  <c:v>3.0088124002414654E-6</c:v>
                </c:pt>
                <c:pt idx="140">
                  <c:v>2.3161481697447997E-6</c:v>
                </c:pt>
                <c:pt idx="141">
                  <c:v>1.7790771501320488E-6</c:v>
                </c:pt>
                <c:pt idx="142">
                  <c:v>1.3635794236050748E-6</c:v>
                </c:pt>
                <c:pt idx="143">
                  <c:v>1.0428535186565113E-6</c:v>
                </c:pt>
                <c:pt idx="144">
                  <c:v>7.9583566309280977E-7</c:v>
                </c:pt>
                <c:pt idx="145">
                  <c:v>6.0601126519991195E-7</c:v>
                </c:pt>
                <c:pt idx="146">
                  <c:v>4.6046350209580253E-7</c:v>
                </c:pt>
                <c:pt idx="147">
                  <c:v>3.4911373990805409E-7</c:v>
                </c:pt>
                <c:pt idx="148">
                  <c:v>2.641167138336457E-7</c:v>
                </c:pt>
                <c:pt idx="149">
                  <c:v>1.9938020725225219E-7</c:v>
                </c:pt>
                <c:pt idx="150">
                  <c:v>1.5018460460000999E-7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78-4204-B72E-459089C34A0F}"/>
            </c:ext>
          </c:extLst>
        </c:ser>
        <c:ser>
          <c:idx val="5"/>
          <c:order val="3"/>
          <c:tx>
            <c:strRef>
              <c:f>Sheet1!$E$1</c:f>
              <c:strCache>
                <c:ptCount val="1"/>
                <c:pt idx="0">
                  <c:v>NN (pretrained image-based)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Sheet1!$A$2:$A$152</c:f>
              <c:numCache>
                <c:formatCode>General</c:formatCode>
                <c:ptCount val="151"/>
                <c:pt idx="0">
                  <c:v>0.7</c:v>
                </c:pt>
                <c:pt idx="1">
                  <c:v>0.70099999999999996</c:v>
                </c:pt>
                <c:pt idx="2">
                  <c:v>0.70199999999999996</c:v>
                </c:pt>
                <c:pt idx="3">
                  <c:v>0.70299999999999996</c:v>
                </c:pt>
                <c:pt idx="4">
                  <c:v>0.70399999999999996</c:v>
                </c:pt>
                <c:pt idx="5">
                  <c:v>0.70499999999999996</c:v>
                </c:pt>
                <c:pt idx="6">
                  <c:v>0.70599999999999996</c:v>
                </c:pt>
                <c:pt idx="7">
                  <c:v>0.70699999999999996</c:v>
                </c:pt>
                <c:pt idx="8">
                  <c:v>0.70799999999999996</c:v>
                </c:pt>
                <c:pt idx="9">
                  <c:v>0.70899999999999996</c:v>
                </c:pt>
                <c:pt idx="10">
                  <c:v>0.71</c:v>
                </c:pt>
                <c:pt idx="11">
                  <c:v>0.71099999999999997</c:v>
                </c:pt>
                <c:pt idx="12">
                  <c:v>0.71199999999999997</c:v>
                </c:pt>
                <c:pt idx="13">
                  <c:v>0.71299999999999997</c:v>
                </c:pt>
                <c:pt idx="14">
                  <c:v>0.71399999999999997</c:v>
                </c:pt>
                <c:pt idx="15">
                  <c:v>0.71499999999999997</c:v>
                </c:pt>
                <c:pt idx="16">
                  <c:v>0.71599999999999997</c:v>
                </c:pt>
                <c:pt idx="17">
                  <c:v>0.71699999999999997</c:v>
                </c:pt>
                <c:pt idx="18">
                  <c:v>0.71799999999999997</c:v>
                </c:pt>
                <c:pt idx="19">
                  <c:v>0.71899999999999997</c:v>
                </c:pt>
                <c:pt idx="20">
                  <c:v>0.72</c:v>
                </c:pt>
                <c:pt idx="21">
                  <c:v>0.72099999999999997</c:v>
                </c:pt>
                <c:pt idx="22">
                  <c:v>0.72199999999999998</c:v>
                </c:pt>
                <c:pt idx="23">
                  <c:v>0.72299999999999998</c:v>
                </c:pt>
                <c:pt idx="24">
                  <c:v>0.72399999999999998</c:v>
                </c:pt>
                <c:pt idx="25">
                  <c:v>0.72499999999999998</c:v>
                </c:pt>
                <c:pt idx="26">
                  <c:v>0.72599999999999998</c:v>
                </c:pt>
                <c:pt idx="27">
                  <c:v>0.72699999999999998</c:v>
                </c:pt>
                <c:pt idx="28">
                  <c:v>0.72799999999999998</c:v>
                </c:pt>
                <c:pt idx="29">
                  <c:v>0.72899999999999998</c:v>
                </c:pt>
                <c:pt idx="30">
                  <c:v>0.73</c:v>
                </c:pt>
                <c:pt idx="31">
                  <c:v>0.73099999999999998</c:v>
                </c:pt>
                <c:pt idx="32">
                  <c:v>0.73199999999999998</c:v>
                </c:pt>
                <c:pt idx="33">
                  <c:v>0.73299999999999998</c:v>
                </c:pt>
                <c:pt idx="34">
                  <c:v>0.73399999999999999</c:v>
                </c:pt>
                <c:pt idx="35">
                  <c:v>0.73499999999999999</c:v>
                </c:pt>
                <c:pt idx="36">
                  <c:v>0.73599999999999999</c:v>
                </c:pt>
                <c:pt idx="37">
                  <c:v>0.73699999999999999</c:v>
                </c:pt>
                <c:pt idx="38">
                  <c:v>0.73799999999999999</c:v>
                </c:pt>
                <c:pt idx="39">
                  <c:v>0.73899999999999999</c:v>
                </c:pt>
                <c:pt idx="40">
                  <c:v>0.74</c:v>
                </c:pt>
                <c:pt idx="41">
                  <c:v>0.74099999999999999</c:v>
                </c:pt>
                <c:pt idx="42">
                  <c:v>0.74199999999999999</c:v>
                </c:pt>
                <c:pt idx="43">
                  <c:v>0.74299999999999999</c:v>
                </c:pt>
                <c:pt idx="44">
                  <c:v>0.74399999999999999</c:v>
                </c:pt>
                <c:pt idx="45">
                  <c:v>0.745</c:v>
                </c:pt>
                <c:pt idx="46">
                  <c:v>0.746</c:v>
                </c:pt>
                <c:pt idx="47">
                  <c:v>0.747</c:v>
                </c:pt>
                <c:pt idx="48">
                  <c:v>0.748</c:v>
                </c:pt>
                <c:pt idx="49">
                  <c:v>0.749</c:v>
                </c:pt>
                <c:pt idx="50">
                  <c:v>0.75</c:v>
                </c:pt>
                <c:pt idx="51">
                  <c:v>0.751</c:v>
                </c:pt>
                <c:pt idx="52">
                  <c:v>0.752</c:v>
                </c:pt>
                <c:pt idx="53">
                  <c:v>0.753</c:v>
                </c:pt>
                <c:pt idx="54">
                  <c:v>0.754</c:v>
                </c:pt>
                <c:pt idx="55">
                  <c:v>0.755</c:v>
                </c:pt>
                <c:pt idx="56">
                  <c:v>0.75600000000000001</c:v>
                </c:pt>
                <c:pt idx="57">
                  <c:v>0.75700000000000001</c:v>
                </c:pt>
                <c:pt idx="58">
                  <c:v>0.75800000000000001</c:v>
                </c:pt>
                <c:pt idx="59">
                  <c:v>0.75900000000000001</c:v>
                </c:pt>
                <c:pt idx="60">
                  <c:v>0.76</c:v>
                </c:pt>
                <c:pt idx="61">
                  <c:v>0.76100000000000001</c:v>
                </c:pt>
                <c:pt idx="62">
                  <c:v>0.76200000000000001</c:v>
                </c:pt>
                <c:pt idx="63">
                  <c:v>0.76300000000000001</c:v>
                </c:pt>
                <c:pt idx="64">
                  <c:v>0.76400000000000001</c:v>
                </c:pt>
                <c:pt idx="65">
                  <c:v>0.76500000000000001</c:v>
                </c:pt>
                <c:pt idx="66">
                  <c:v>0.76600000000000001</c:v>
                </c:pt>
                <c:pt idx="67">
                  <c:v>0.76700000000000002</c:v>
                </c:pt>
                <c:pt idx="68">
                  <c:v>0.76800000000000002</c:v>
                </c:pt>
                <c:pt idx="69">
                  <c:v>0.76900000000000002</c:v>
                </c:pt>
                <c:pt idx="70">
                  <c:v>0.77</c:v>
                </c:pt>
                <c:pt idx="71">
                  <c:v>0.77100000000000002</c:v>
                </c:pt>
                <c:pt idx="72">
                  <c:v>0.77200000000000002</c:v>
                </c:pt>
                <c:pt idx="73">
                  <c:v>0.77300000000000002</c:v>
                </c:pt>
                <c:pt idx="74">
                  <c:v>0.77400000000000002</c:v>
                </c:pt>
                <c:pt idx="75">
                  <c:v>0.77500000000000002</c:v>
                </c:pt>
                <c:pt idx="76">
                  <c:v>0.77600000000000002</c:v>
                </c:pt>
                <c:pt idx="77">
                  <c:v>0.77700000000000002</c:v>
                </c:pt>
                <c:pt idx="78">
                  <c:v>0.77800000000000002</c:v>
                </c:pt>
                <c:pt idx="79">
                  <c:v>0.77900000000000003</c:v>
                </c:pt>
                <c:pt idx="80">
                  <c:v>0.78</c:v>
                </c:pt>
                <c:pt idx="81">
                  <c:v>0.78100000000000003</c:v>
                </c:pt>
                <c:pt idx="82">
                  <c:v>0.78200000000000003</c:v>
                </c:pt>
                <c:pt idx="83">
                  <c:v>0.78300000000000003</c:v>
                </c:pt>
                <c:pt idx="84">
                  <c:v>0.78400000000000003</c:v>
                </c:pt>
                <c:pt idx="85">
                  <c:v>0.78500000000000003</c:v>
                </c:pt>
                <c:pt idx="86">
                  <c:v>0.78600000000000003</c:v>
                </c:pt>
                <c:pt idx="87">
                  <c:v>0.78700000000000003</c:v>
                </c:pt>
                <c:pt idx="88">
                  <c:v>0.78800000000000003</c:v>
                </c:pt>
                <c:pt idx="89">
                  <c:v>0.78900000000000003</c:v>
                </c:pt>
                <c:pt idx="90">
                  <c:v>0.79</c:v>
                </c:pt>
                <c:pt idx="91">
                  <c:v>0.79100000000000004</c:v>
                </c:pt>
                <c:pt idx="92">
                  <c:v>0.79200000000000004</c:v>
                </c:pt>
                <c:pt idx="93">
                  <c:v>0.79300000000000004</c:v>
                </c:pt>
                <c:pt idx="94">
                  <c:v>0.79400000000000004</c:v>
                </c:pt>
                <c:pt idx="95">
                  <c:v>0.79500000000000004</c:v>
                </c:pt>
                <c:pt idx="96">
                  <c:v>0.79600000000000004</c:v>
                </c:pt>
                <c:pt idx="97">
                  <c:v>0.79700000000000004</c:v>
                </c:pt>
                <c:pt idx="98">
                  <c:v>0.79800000000000004</c:v>
                </c:pt>
                <c:pt idx="99">
                  <c:v>0.79900000000000004</c:v>
                </c:pt>
                <c:pt idx="100">
                  <c:v>0.8</c:v>
                </c:pt>
                <c:pt idx="101">
                  <c:v>0.80100000000000005</c:v>
                </c:pt>
                <c:pt idx="102">
                  <c:v>0.80200000000000005</c:v>
                </c:pt>
                <c:pt idx="103">
                  <c:v>0.80300000000000005</c:v>
                </c:pt>
                <c:pt idx="104">
                  <c:v>0.80400000000000005</c:v>
                </c:pt>
                <c:pt idx="105">
                  <c:v>0.80500000000000005</c:v>
                </c:pt>
                <c:pt idx="106">
                  <c:v>0.80600000000000005</c:v>
                </c:pt>
                <c:pt idx="107">
                  <c:v>0.80700000000000005</c:v>
                </c:pt>
                <c:pt idx="108">
                  <c:v>0.80800000000000005</c:v>
                </c:pt>
                <c:pt idx="109">
                  <c:v>0.80900000000000005</c:v>
                </c:pt>
                <c:pt idx="110">
                  <c:v>0.81</c:v>
                </c:pt>
                <c:pt idx="111">
                  <c:v>0.81100000000000005</c:v>
                </c:pt>
                <c:pt idx="112">
                  <c:v>0.81200000000000006</c:v>
                </c:pt>
                <c:pt idx="113">
                  <c:v>0.81299999999999994</c:v>
                </c:pt>
                <c:pt idx="114">
                  <c:v>0.81399999999999995</c:v>
                </c:pt>
                <c:pt idx="115">
                  <c:v>0.81499999999999995</c:v>
                </c:pt>
                <c:pt idx="116">
                  <c:v>0.81599999999999995</c:v>
                </c:pt>
                <c:pt idx="117">
                  <c:v>0.81699999999999995</c:v>
                </c:pt>
                <c:pt idx="118">
                  <c:v>0.81799999999999995</c:v>
                </c:pt>
                <c:pt idx="119">
                  <c:v>0.81899999999999995</c:v>
                </c:pt>
                <c:pt idx="120">
                  <c:v>0.82</c:v>
                </c:pt>
                <c:pt idx="121">
                  <c:v>0.82099999999999995</c:v>
                </c:pt>
                <c:pt idx="122">
                  <c:v>0.82199999999999995</c:v>
                </c:pt>
                <c:pt idx="123">
                  <c:v>0.82299999999999995</c:v>
                </c:pt>
                <c:pt idx="124">
                  <c:v>0.82399999999999995</c:v>
                </c:pt>
                <c:pt idx="125">
                  <c:v>0.82499999999999996</c:v>
                </c:pt>
                <c:pt idx="126">
                  <c:v>0.82599999999999996</c:v>
                </c:pt>
                <c:pt idx="127">
                  <c:v>0.82699999999999996</c:v>
                </c:pt>
                <c:pt idx="128">
                  <c:v>0.82799999999999996</c:v>
                </c:pt>
                <c:pt idx="129">
                  <c:v>0.82899999999999996</c:v>
                </c:pt>
                <c:pt idx="130">
                  <c:v>0.83</c:v>
                </c:pt>
                <c:pt idx="131">
                  <c:v>0.83099999999999996</c:v>
                </c:pt>
                <c:pt idx="132">
                  <c:v>0.83199999999999996</c:v>
                </c:pt>
                <c:pt idx="133">
                  <c:v>0.83299999999999996</c:v>
                </c:pt>
                <c:pt idx="134">
                  <c:v>0.83399999999999996</c:v>
                </c:pt>
                <c:pt idx="135">
                  <c:v>0.83499999999999996</c:v>
                </c:pt>
                <c:pt idx="136">
                  <c:v>0.83599999999999997</c:v>
                </c:pt>
                <c:pt idx="137">
                  <c:v>0.83699999999999997</c:v>
                </c:pt>
                <c:pt idx="138">
                  <c:v>0.83799999999999997</c:v>
                </c:pt>
                <c:pt idx="139">
                  <c:v>0.83899999999999997</c:v>
                </c:pt>
                <c:pt idx="140">
                  <c:v>0.84</c:v>
                </c:pt>
                <c:pt idx="141">
                  <c:v>0.84099999999999997</c:v>
                </c:pt>
                <c:pt idx="142">
                  <c:v>0.84199999999999997</c:v>
                </c:pt>
                <c:pt idx="143">
                  <c:v>0.84299999999999997</c:v>
                </c:pt>
                <c:pt idx="144">
                  <c:v>0.84399999999999997</c:v>
                </c:pt>
                <c:pt idx="145">
                  <c:v>0.84499999999999997</c:v>
                </c:pt>
                <c:pt idx="146">
                  <c:v>0.84599999999999997</c:v>
                </c:pt>
                <c:pt idx="147">
                  <c:v>0.84699999999999998</c:v>
                </c:pt>
                <c:pt idx="148">
                  <c:v>0.84799999999999998</c:v>
                </c:pt>
                <c:pt idx="149">
                  <c:v>0.84899999999999998</c:v>
                </c:pt>
                <c:pt idx="150">
                  <c:v>0.85</c:v>
                </c:pt>
              </c:numCache>
            </c:numRef>
          </c:cat>
          <c:val>
            <c:numRef>
              <c:f>Sheet1!$E$2:$E$152</c:f>
              <c:numCache>
                <c:formatCode>General</c:formatCode>
                <c:ptCount val="15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1197784203572155.8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78-4204-B72E-459089C34A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637392"/>
        <c:axId val="483826384"/>
      </c:lineChart>
      <c:catAx>
        <c:axId val="525637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800" dirty="0"/>
                  <a:t>Accuracy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826384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483826384"/>
        <c:scaling>
          <c:orientation val="minMax"/>
          <c:max val="4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800" dirty="0"/>
                  <a:t>Probability</a:t>
                </a:r>
                <a:r>
                  <a:rPr lang="en-GB" sz="1800" baseline="0" dirty="0"/>
                  <a:t> Density</a:t>
                </a:r>
                <a:endParaRPr lang="en-GB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637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Frequency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9D-4C52-AEDD-D4F3469757D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9D-4C52-AEDD-D4F3469757D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9D-4C52-AEDD-D4F3469757DA}"/>
              </c:ext>
            </c:extLst>
          </c:dPt>
          <c:cat>
            <c:strRef>
              <c:f>Sheet1!$A$2:$A$4</c:f>
              <c:strCache>
                <c:ptCount val="3"/>
                <c:pt idx="0">
                  <c:v>Armigera</c:v>
                </c:pt>
                <c:pt idx="1">
                  <c:v>Hybrid</c:v>
                </c:pt>
                <c:pt idx="2">
                  <c:v>Zea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1624</c:v>
                </c:pt>
                <c:pt idx="1">
                  <c:v>314</c:v>
                </c:pt>
                <c:pt idx="2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A9-4484-93A6-BB13D9993B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15930048"/>
        <c:axId val="1146266192"/>
      </c:barChart>
      <c:catAx>
        <c:axId val="111593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6266192"/>
        <c:crosses val="autoZero"/>
        <c:auto val="0"/>
        <c:lblAlgn val="ctr"/>
        <c:lblOffset val="100"/>
        <c:noMultiLvlLbl val="0"/>
      </c:catAx>
      <c:valAx>
        <c:axId val="1146266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000" dirty="0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930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00_E34965D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7D34E76-E4B4-47DE-BCF9-E8756687F6B1}" authorId="{A5399107-0393-73FC-C3BF-35D4137F18BF}" status="resolved" created="2023-08-16T16:00:24.747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813238225" sldId="256"/>
      <ac:spMk id="2" creationId="{8A053DAC-B1A3-3827-2A80-292BA8406FAB}"/>
    </ac:deMkLst>
    <p188:txBody>
      <a:bodyPr/>
      <a:lstStyle/>
      <a:p>
        <a:r>
          <a:rPr lang="en-GB"/>
          <a:t>Adds contents type of slide</a:t>
        </a:r>
      </a:p>
    </p188:txBody>
  </p188:cm>
  <p188:cm id="{4345D209-0275-4627-BEA9-D8FAC0F2E350}" authorId="{A5399107-0393-73FC-C3BF-35D4137F18BF}" status="resolved" created="2023-08-16T16:02:10.634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13238225" sldId="256"/>
      <ac:spMk id="2" creationId="{8A053DAC-B1A3-3827-2A80-292BA8406FAB}"/>
      <ac:txMk cp="0" len="6">
        <ac:context len="7" hash="849277753"/>
      </ac:txMk>
    </ac:txMkLst>
    <p188:pos x="5937043" y="552240"/>
    <p188:txBody>
      <a:bodyPr/>
      <a:lstStyle/>
      <a:p>
        <a:r>
          <a:rPr lang="en-GB"/>
          <a:t>Put findings in titles of slides/subheadings</a:t>
        </a:r>
      </a:p>
    </p188:txBody>
  </p188:cm>
  <p188:cm id="{0F2D242C-8FCF-47AB-809A-064CBAA861D8}" authorId="{A5399107-0393-73FC-C3BF-35D4137F18BF}" status="resolved" created="2023-08-16T16:48:36.508" complete="100000">
    <pc:sldMkLst xmlns:pc="http://schemas.microsoft.com/office/powerpoint/2013/main/command">
      <pc:docMk/>
      <pc:sldMk cId="3813238225" sldId="256"/>
    </pc:sldMkLst>
    <p188:txBody>
      <a:bodyPr/>
      <a:lstStyle/>
      <a:p>
        <a:r>
          <a:rPr lang="en-GB"/>
          <a:t>Make graphs bigger and readable and colour correct</a:t>
        </a:r>
      </a:p>
    </p188:txBody>
  </p188:cm>
</p188:cmLst>
</file>

<file path=ppt/comments/modernComment_101_B3C7E37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8014EAD-4012-416D-BAEA-37AF47A895D3}" authorId="{A5399107-0393-73FC-C3BF-35D4137F18BF}" status="resolved" created="2023-08-14T12:04:30.366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016221559" sldId="257"/>
      <ac:graphicFrameMk id="54" creationId="{B4840423-F3CC-BC13-F671-11B3770F2316}"/>
      <dc:dgmMk xmlns:dc="http://schemas.microsoft.com/office/drawing/2013/diagram/command"/>
      <dc:nodeMk xmlns:dc="http://schemas.microsoft.com/office/drawing/2013/diagram/command" id="{AA58B650-4982-40F2-8230-CD7E19691799}"/>
      <ac:txMk cp="0" len="60">
        <ac:context len="61" hash="2808520958"/>
      </ac:txMk>
    </ac:txMkLst>
    <p188:pos x="5997575" y="3555750"/>
    <p188:txBody>
      <a:bodyPr/>
      <a:lstStyle/>
      <a:p>
        <a:r>
          <a:rPr lang="en-GB"/>
          <a:t>Only getting harder as species hybridise further</a:t>
        </a:r>
      </a:p>
    </p188:txBody>
  </p188:cm>
</p188:cmLst>
</file>

<file path=ppt/comments/modernComment_10F_B057793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ED9A6DE-49D7-47F0-B364-D6A2FEB0FEE9}" authorId="{A5399107-0393-73FC-C3BF-35D4137F18BF}" status="resolved" created="2023-08-14T12:06:28.038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958522684" sldId="271"/>
      <ac:picMk id="5" creationId="{8D6CA422-E48D-B3A0-C017-7E9D7813B009}"/>
    </ac:deMkLst>
    <p188:txBody>
      <a:bodyPr/>
      <a:lstStyle/>
      <a:p>
        <a:r>
          <a:rPr lang="en-GB"/>
          <a:t>CAM046059_d</a:t>
        </a:r>
      </a:p>
    </p188:txBody>
  </p188:cm>
</p188:cmLst>
</file>

<file path=ppt/comments/modernComment_111_32BDCF9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FD370A8-9AAD-4B4C-A8D1-B12722DFBE9C}" authorId="{A5399107-0393-73FC-C3BF-35D4137F18BF}" status="resolved" created="2023-08-16T17:04:50.177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851300241" sldId="273"/>
      <ac:spMk id="3" creationId="{A5825224-FEC5-5E9A-57B4-D157B38CDD2A}"/>
      <ac:txMk cp="42" len="5">
        <ac:context len="93" hash="580433540"/>
      </ac:txMk>
    </ac:txMkLst>
    <p188:pos x="956573" y="2829018"/>
    <p188:txBody>
      <a:bodyPr/>
      <a:lstStyle/>
      <a:p>
        <a:r>
          <a:rPr lang="en-GB"/>
          <a:t>Picture to explain?</a:t>
        </a:r>
      </a:p>
    </p188:txBody>
  </p188:cm>
</p188:cmLst>
</file>

<file path=ppt/comments/modernComment_114_4D591F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6EB7C10-424C-42B7-B02D-9D9FD83BD5EB}" authorId="{A5399107-0393-73FC-C3BF-35D4137F18BF}" status="resolved" created="2023-08-16T16:01:41.995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297686408" sldId="276"/>
      <ac:spMk id="2" creationId="{2A97D466-A046-1870-03DC-4EEF1B36AE60}"/>
      <ac:txMk cp="0" len="17">
        <ac:context len="18" hash="2698338577"/>
      </ac:txMk>
    </ac:txMkLst>
    <p188:pos x="3886485" y="276712"/>
    <p188:txBody>
      <a:bodyPr/>
      <a:lstStyle/>
      <a:p>
        <a:r>
          <a:rPr lang="en-GB"/>
          <a:t>Research algorithms for explaining</a:t>
        </a:r>
      </a:p>
    </p188:txBody>
  </p188:cm>
</p188:cmLst>
</file>

<file path=ppt/comments/modernComment_117_252A237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72EE542-3E37-4FE3-B347-24218BB659F6}" authorId="{A5399107-0393-73FC-C3BF-35D4137F18BF}" status="resolved" created="2023-08-14T13:55:51.44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23518588" sldId="279"/>
      <ac:spMk id="3" creationId="{7EC09CCC-9E03-2B27-9C5E-15CFDB9470E4}"/>
      <ac:txMk cp="144" len="13">
        <ac:context len="158" hash="4130357524"/>
      </ac:txMk>
    </ac:txMkLst>
    <p188:pos x="3127125" y="3050926"/>
    <p188:txBody>
      <a:bodyPr/>
      <a:lstStyle/>
      <a:p>
        <a:r>
          <a:rPr lang="en-GB"/>
          <a:t>not far off LDA and LR - few optimisations could be made</a:t>
        </a:r>
      </a:p>
    </p188:txBody>
  </p188:cm>
</p188:cmLst>
</file>

<file path=ppt/comments/modernComment_127_2CA1CD9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9E33A29-74F0-4F5C-9944-5C8CE67CC8E7}" authorId="{A5399107-0393-73FC-C3BF-35D4137F18BF}" status="resolved" created="2023-08-16T16:04:12.852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48801436" sldId="295"/>
      <ac:graphicFrameMk id="6" creationId="{72904C40-D82A-4F3B-58F2-0559A6C204BF}"/>
    </ac:deMkLst>
    <p188:txBody>
      <a:bodyPr/>
      <a:lstStyle/>
      <a:p>
        <a:r>
          <a:rPr lang="en-GB"/>
          <a:t>Correct graph and size</a:t>
        </a:r>
      </a:p>
    </p188:txBody>
  </p188:cm>
  <p188:cm id="{E7B6F6A0-B2FE-4572-A2A2-9BDA1817F0DC}" authorId="{A5399107-0393-73FC-C3BF-35D4137F18BF}" status="resolved" created="2023-08-16T16:04:22.377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748801436" sldId="295"/>
      <ac:spMk id="2" creationId="{C1129DE2-6E2C-AAA6-FDB2-188486961CC3}"/>
      <ac:txMk cp="0" len="15">
        <ac:context len="35" hash="4120646205"/>
      </ac:txMk>
    </ac:txMkLst>
    <p188:pos x="4070833" y="494625"/>
    <p188:txBody>
      <a:bodyPr/>
      <a:lstStyle/>
      <a:p>
        <a:r>
          <a:rPr lang="en-GB"/>
          <a:t>Explain w/ subheading</a:t>
        </a:r>
      </a:p>
    </p188:txBody>
  </p188:cm>
</p188:cmLst>
</file>

<file path=ppt/comments/modernComment_12D_9D973DF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2E2EAD6-8FD6-44E3-99FE-286D972A0B6C}" authorId="{A5399107-0393-73FC-C3BF-35D4137F18BF}" created="2023-08-16T09:43:02.94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643934718" sldId="301"/>
      <ac:spMk id="2" creationId="{8EFA45B4-A9C5-65C4-BCE2-8720ED35748F}"/>
      <ac:txMk cp="0" len="11">
        <ac:context len="12" hash="1503508573"/>
      </ac:txMk>
    </ac:txMkLst>
    <p188:pos x="3892852" y="275009"/>
    <p188:txBody>
      <a:bodyPr/>
      <a:lstStyle/>
      <a:p>
        <a:r>
          <a:rPr lang="en-GB"/>
          <a:t>Add most important features</a:t>
        </a:r>
      </a:p>
    </p188:txBody>
  </p188:cm>
  <p188:cm id="{69044D62-788C-4E79-9CF7-83BAAFE3FAF4}" authorId="{A5399107-0393-73FC-C3BF-35D4137F18BF}" status="resolved" created="2023-08-16T16:05:26.196" complete="100000">
    <pc:sldMkLst xmlns:pc="http://schemas.microsoft.com/office/powerpoint/2013/main/command">
      <pc:docMk/>
      <pc:sldMk cId="2643934718" sldId="301"/>
    </pc:sldMkLst>
    <p188:txBody>
      <a:bodyPr/>
      <a:lstStyle/>
      <a:p>
        <a:r>
          <a:rPr lang="en-GB"/>
          <a:t>Add extra future ideas</a:t>
        </a:r>
      </a:p>
    </p188:txBody>
  </p188:cm>
</p188:cmLst>
</file>

<file path=ppt/comments/modernComment_13C_D9DECD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AB3BC6D-31FD-4F2F-99E5-5664FDE99DA8}" authorId="{A5399107-0393-73FC-C3BF-35D4137F18BF}" status="resolved" created="2023-08-16T21:24:26.29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55257418" sldId="316"/>
      <ac:spMk id="2" creationId="{07A63417-6EEF-472D-A518-87C7E96BCD46}"/>
    </ac:deMkLst>
    <p188:txBody>
      <a:bodyPr/>
      <a:lstStyle/>
      <a:p>
        <a:r>
          <a:rPr lang="en-GB"/>
          <a:t>Finish this</a:t>
        </a:r>
      </a:p>
    </p188:txBody>
  </p188:cm>
</p188:cmLst>
</file>

<file path=ppt/comments/modernComment_140_21A0CCE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59E927-520C-4DD0-BB12-93E82121CDA2}" authorId="{A5399107-0393-73FC-C3BF-35D4137F18BF}" status="resolved" created="2023-08-16T16:01:52.14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564186348" sldId="320"/>
      <ac:graphicFrameMk id="6" creationId="{D06EB1C5-0F56-1C25-C720-B71456E19788}"/>
    </ac:deMkLst>
    <p188:txBody>
      <a:bodyPr/>
      <a:lstStyle/>
      <a:p>
        <a:r>
          <a:rPr lang="en-GB"/>
          <a:t>Change colours?</a:t>
        </a:r>
      </a:p>
    </p188:txBody>
  </p188:cm>
  <p188:cm id="{97612B8D-6C56-4EFA-A5EF-EE5ACE7EA74D}" authorId="{A5399107-0393-73FC-C3BF-35D4137F18BF}" status="resolved" created="2023-08-16T16:31:47.00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564186348" sldId="320"/>
      <ac:graphicFrameMk id="6" creationId="{D06EB1C5-0F56-1C25-C720-B71456E19788}"/>
    </ac:deMkLst>
    <p188:txBody>
      <a:bodyPr/>
      <a:lstStyle/>
      <a:p>
        <a:r>
          <a:rPr lang="en-GB"/>
          <a:t>Explain why accuracy changes - cannot use data that the models been trained on to measure accuracy</a:t>
        </a:r>
      </a:p>
    </p188:txBody>
  </p188:cm>
  <p188:cm id="{13DF2B47-1F09-43A6-B90A-1A80AF92F76F}" authorId="{A5399107-0393-73FC-C3BF-35D4137F18BF}" status="resolved" created="2023-08-16T17:20:55.99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564186348" sldId="320"/>
      <ac:spMk id="2" creationId="{90580684-17AF-FA29-E41F-5E624D55A4F0}"/>
    </ac:deMkLst>
    <p188:txBody>
      <a:bodyPr/>
      <a:lstStyle/>
      <a:p>
        <a:r>
          <a:rPr lang="en-GB"/>
          <a:t>Clarify hybrid proportions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CD221A-8FA3-49EF-A72F-7A8BC396BDE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8470565-25D5-41A9-8A9E-CA99D0B99F5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Helicoverpa armigera is one of the world’s worst crop pests, and recently invaded South America.</a:t>
          </a:r>
          <a:endParaRPr lang="en-US" dirty="0"/>
        </a:p>
      </dgm:t>
    </dgm:pt>
    <dgm:pt modelId="{064DA7FC-E0B8-4DC3-89F4-A84E6F84192C}" type="parTrans" cxnId="{8DE128F2-08B3-4F7A-BDD9-8AABDBD5EB9E}">
      <dgm:prSet/>
      <dgm:spPr/>
      <dgm:t>
        <a:bodyPr/>
        <a:lstStyle/>
        <a:p>
          <a:endParaRPr lang="en-US"/>
        </a:p>
      </dgm:t>
    </dgm:pt>
    <dgm:pt modelId="{319E9914-78BF-462B-8330-943215630D8E}" type="sibTrans" cxnId="{8DE128F2-08B3-4F7A-BDD9-8AABDBD5EB9E}">
      <dgm:prSet/>
      <dgm:spPr/>
      <dgm:t>
        <a:bodyPr/>
        <a:lstStyle/>
        <a:p>
          <a:endParaRPr lang="en-US"/>
        </a:p>
      </dgm:t>
    </dgm:pt>
    <dgm:pt modelId="{C08EBAB1-7693-4286-B01E-E297C583526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Hybridised with Helicoverpa zea, spreading resistance genes</a:t>
          </a:r>
          <a:endParaRPr lang="en-US" dirty="0"/>
        </a:p>
      </dgm:t>
    </dgm:pt>
    <dgm:pt modelId="{BDD01869-391A-4E0F-B771-ECFD839500BB}" type="parTrans" cxnId="{4C50458E-FA26-443B-8324-4E157AF584D2}">
      <dgm:prSet/>
      <dgm:spPr/>
      <dgm:t>
        <a:bodyPr/>
        <a:lstStyle/>
        <a:p>
          <a:endParaRPr lang="en-US"/>
        </a:p>
      </dgm:t>
    </dgm:pt>
    <dgm:pt modelId="{CB56411E-453E-4173-B929-B46FE186EA3E}" type="sibTrans" cxnId="{4C50458E-FA26-443B-8324-4E157AF584D2}">
      <dgm:prSet/>
      <dgm:spPr/>
      <dgm:t>
        <a:bodyPr/>
        <a:lstStyle/>
        <a:p>
          <a:endParaRPr lang="en-US"/>
        </a:p>
      </dgm:t>
    </dgm:pt>
    <dgm:pt modelId="{AA58B650-4982-40F2-8230-CD7E1969179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Difficult to distinguish – already a long genotyping process</a:t>
          </a:r>
          <a:endParaRPr lang="en-US" dirty="0"/>
        </a:p>
      </dgm:t>
    </dgm:pt>
    <dgm:pt modelId="{BD2CC4D0-9744-495F-BE2C-3ADA1A20FFE3}" type="parTrans" cxnId="{4E04D4A2-27C5-4D04-920A-26D60926C60F}">
      <dgm:prSet/>
      <dgm:spPr/>
      <dgm:t>
        <a:bodyPr/>
        <a:lstStyle/>
        <a:p>
          <a:endParaRPr lang="en-US"/>
        </a:p>
      </dgm:t>
    </dgm:pt>
    <dgm:pt modelId="{84AC4C29-EAB6-46B8-A2E7-1A10E9B9ECE2}" type="sibTrans" cxnId="{4E04D4A2-27C5-4D04-920A-26D60926C60F}">
      <dgm:prSet/>
      <dgm:spPr/>
      <dgm:t>
        <a:bodyPr/>
        <a:lstStyle/>
        <a:p>
          <a:endParaRPr lang="en-US"/>
        </a:p>
      </dgm:t>
    </dgm:pt>
    <dgm:pt modelId="{7A9C4B87-216A-4663-B7DB-25079419121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Idea – create a machine learning model to distinguish species in the field using nothing but images of the moths’ wings</a:t>
          </a:r>
          <a:endParaRPr lang="en-US" dirty="0"/>
        </a:p>
      </dgm:t>
    </dgm:pt>
    <dgm:pt modelId="{F5075BF7-5182-4C8C-8BE2-4C51A7D55544}" type="parTrans" cxnId="{E2C426AB-EE3A-4730-A155-AAFD1D197C3D}">
      <dgm:prSet/>
      <dgm:spPr/>
      <dgm:t>
        <a:bodyPr/>
        <a:lstStyle/>
        <a:p>
          <a:endParaRPr lang="en-US"/>
        </a:p>
      </dgm:t>
    </dgm:pt>
    <dgm:pt modelId="{B7BA3284-63BE-411B-96C7-F11F03FEB7EC}" type="sibTrans" cxnId="{E2C426AB-EE3A-4730-A155-AAFD1D197C3D}">
      <dgm:prSet/>
      <dgm:spPr/>
      <dgm:t>
        <a:bodyPr/>
        <a:lstStyle/>
        <a:p>
          <a:endParaRPr lang="en-US"/>
        </a:p>
      </dgm:t>
    </dgm:pt>
    <dgm:pt modelId="{4753938E-88DD-440A-9FCB-FA351B258201}" type="pres">
      <dgm:prSet presAssocID="{6DCD221A-8FA3-49EF-A72F-7A8BC396BDE6}" presName="root" presStyleCnt="0">
        <dgm:presLayoutVars>
          <dgm:dir/>
          <dgm:resizeHandles val="exact"/>
        </dgm:presLayoutVars>
      </dgm:prSet>
      <dgm:spPr/>
    </dgm:pt>
    <dgm:pt modelId="{8F6CD2FB-E302-457F-9EB9-D3EAA2BF0F4D}" type="pres">
      <dgm:prSet presAssocID="{D8470565-25D5-41A9-8A9E-CA99D0B99F56}" presName="compNode" presStyleCnt="0"/>
      <dgm:spPr/>
    </dgm:pt>
    <dgm:pt modelId="{1B95B4A9-AF70-4232-8569-5148748E343D}" type="pres">
      <dgm:prSet presAssocID="{D8470565-25D5-41A9-8A9E-CA99D0B99F56}" presName="bgRect" presStyleLbl="bgShp" presStyleIdx="0" presStyleCnt="4"/>
      <dgm:spPr/>
    </dgm:pt>
    <dgm:pt modelId="{3C221323-283A-4F59-9F7A-2498C2447C30}" type="pres">
      <dgm:prSet presAssocID="{D8470565-25D5-41A9-8A9E-CA99D0B99F5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tterfly with solid fill"/>
        </a:ext>
      </dgm:extLst>
    </dgm:pt>
    <dgm:pt modelId="{6FA29CFB-BDB1-4C60-BBAD-DE30635019BD}" type="pres">
      <dgm:prSet presAssocID="{D8470565-25D5-41A9-8A9E-CA99D0B99F56}" presName="spaceRect" presStyleCnt="0"/>
      <dgm:spPr/>
    </dgm:pt>
    <dgm:pt modelId="{9184B154-D31C-437E-89D1-E0FA9304DEB1}" type="pres">
      <dgm:prSet presAssocID="{D8470565-25D5-41A9-8A9E-CA99D0B99F56}" presName="parTx" presStyleLbl="revTx" presStyleIdx="0" presStyleCnt="4">
        <dgm:presLayoutVars>
          <dgm:chMax val="0"/>
          <dgm:chPref val="0"/>
        </dgm:presLayoutVars>
      </dgm:prSet>
      <dgm:spPr/>
    </dgm:pt>
    <dgm:pt modelId="{430BE2BD-1E1D-44E9-B79E-AC212F9604D4}" type="pres">
      <dgm:prSet presAssocID="{319E9914-78BF-462B-8330-943215630D8E}" presName="sibTrans" presStyleCnt="0"/>
      <dgm:spPr/>
    </dgm:pt>
    <dgm:pt modelId="{09BE19BE-C986-4E13-9E60-2557DADD38EA}" type="pres">
      <dgm:prSet presAssocID="{C08EBAB1-7693-4286-B01E-E297C583526F}" presName="compNode" presStyleCnt="0"/>
      <dgm:spPr/>
    </dgm:pt>
    <dgm:pt modelId="{74CB285C-F64D-453C-A4FA-46914F8B458B}" type="pres">
      <dgm:prSet presAssocID="{C08EBAB1-7693-4286-B01E-E297C583526F}" presName="bgRect" presStyleLbl="bgShp" presStyleIdx="1" presStyleCnt="4"/>
      <dgm:spPr/>
    </dgm:pt>
    <dgm:pt modelId="{6A3D8DFA-4986-4EB3-A4B2-04850766FDF9}" type="pres">
      <dgm:prSet presAssocID="{C08EBAB1-7693-4286-B01E-E297C583526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4168A644-9F07-4CAE-9660-7E7CB2F670EC}" type="pres">
      <dgm:prSet presAssocID="{C08EBAB1-7693-4286-B01E-E297C583526F}" presName="spaceRect" presStyleCnt="0"/>
      <dgm:spPr/>
    </dgm:pt>
    <dgm:pt modelId="{130EC62A-5276-476D-B686-C62852F8F8B8}" type="pres">
      <dgm:prSet presAssocID="{C08EBAB1-7693-4286-B01E-E297C583526F}" presName="parTx" presStyleLbl="revTx" presStyleIdx="1" presStyleCnt="4">
        <dgm:presLayoutVars>
          <dgm:chMax val="0"/>
          <dgm:chPref val="0"/>
        </dgm:presLayoutVars>
      </dgm:prSet>
      <dgm:spPr/>
    </dgm:pt>
    <dgm:pt modelId="{4FF0144C-91D5-4FDF-8E9E-2409015C3087}" type="pres">
      <dgm:prSet presAssocID="{CB56411E-453E-4173-B929-B46FE186EA3E}" presName="sibTrans" presStyleCnt="0"/>
      <dgm:spPr/>
    </dgm:pt>
    <dgm:pt modelId="{1D5D8502-A336-4186-93E3-CB5FD61FC430}" type="pres">
      <dgm:prSet presAssocID="{AA58B650-4982-40F2-8230-CD7E19691799}" presName="compNode" presStyleCnt="0"/>
      <dgm:spPr/>
    </dgm:pt>
    <dgm:pt modelId="{D5A4FA66-72FC-476B-8A6A-596E5C7D85D1}" type="pres">
      <dgm:prSet presAssocID="{AA58B650-4982-40F2-8230-CD7E19691799}" presName="bgRect" presStyleLbl="bgShp" presStyleIdx="2" presStyleCnt="4"/>
      <dgm:spPr/>
    </dgm:pt>
    <dgm:pt modelId="{70439C92-B05B-4221-B915-6AEA6FB96C98}" type="pres">
      <dgm:prSet presAssocID="{AA58B650-4982-40F2-8230-CD7E1969179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9727B1F1-CCE7-46E8-B3CA-CD796632AEA7}" type="pres">
      <dgm:prSet presAssocID="{AA58B650-4982-40F2-8230-CD7E19691799}" presName="spaceRect" presStyleCnt="0"/>
      <dgm:spPr/>
    </dgm:pt>
    <dgm:pt modelId="{CF95A6A0-D90A-4DDD-871F-622F4EEE7B58}" type="pres">
      <dgm:prSet presAssocID="{AA58B650-4982-40F2-8230-CD7E19691799}" presName="parTx" presStyleLbl="revTx" presStyleIdx="2" presStyleCnt="4">
        <dgm:presLayoutVars>
          <dgm:chMax val="0"/>
          <dgm:chPref val="0"/>
        </dgm:presLayoutVars>
      </dgm:prSet>
      <dgm:spPr/>
    </dgm:pt>
    <dgm:pt modelId="{BE355C89-8CE1-4BE2-A5CF-6F39B537DB28}" type="pres">
      <dgm:prSet presAssocID="{84AC4C29-EAB6-46B8-A2E7-1A10E9B9ECE2}" presName="sibTrans" presStyleCnt="0"/>
      <dgm:spPr/>
    </dgm:pt>
    <dgm:pt modelId="{B2487343-F547-4D71-83AA-50BF641329DC}" type="pres">
      <dgm:prSet presAssocID="{7A9C4B87-216A-4663-B7DB-250794191215}" presName="compNode" presStyleCnt="0"/>
      <dgm:spPr/>
    </dgm:pt>
    <dgm:pt modelId="{CCBC2F95-A8C3-4840-84A4-03F29094FCEE}" type="pres">
      <dgm:prSet presAssocID="{7A9C4B87-216A-4663-B7DB-250794191215}" presName="bgRect" presStyleLbl="bgShp" presStyleIdx="3" presStyleCnt="4"/>
      <dgm:spPr/>
    </dgm:pt>
    <dgm:pt modelId="{2B130FED-CEF2-4292-994B-753A360E930A}" type="pres">
      <dgm:prSet presAssocID="{7A9C4B87-216A-4663-B7DB-25079419121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 male with solid fill"/>
        </a:ext>
      </dgm:extLst>
    </dgm:pt>
    <dgm:pt modelId="{3BF6CD59-8D47-4174-B376-05CB67673CB6}" type="pres">
      <dgm:prSet presAssocID="{7A9C4B87-216A-4663-B7DB-250794191215}" presName="spaceRect" presStyleCnt="0"/>
      <dgm:spPr/>
    </dgm:pt>
    <dgm:pt modelId="{06F21344-41BF-4B7A-9537-226820720E5B}" type="pres">
      <dgm:prSet presAssocID="{7A9C4B87-216A-4663-B7DB-25079419121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BD06716-F021-4B6D-82A3-12900B3DA96E}" type="presOf" srcId="{7A9C4B87-216A-4663-B7DB-250794191215}" destId="{06F21344-41BF-4B7A-9537-226820720E5B}" srcOrd="0" destOrd="0" presId="urn:microsoft.com/office/officeart/2018/2/layout/IconVerticalSolidList"/>
    <dgm:cxn modelId="{BA9E1853-280D-4FFB-B172-B65A20F9C548}" type="presOf" srcId="{AA58B650-4982-40F2-8230-CD7E19691799}" destId="{CF95A6A0-D90A-4DDD-871F-622F4EEE7B58}" srcOrd="0" destOrd="0" presId="urn:microsoft.com/office/officeart/2018/2/layout/IconVerticalSolidList"/>
    <dgm:cxn modelId="{0F2A3283-F10D-4524-A0D2-F3BF194CEDA8}" type="presOf" srcId="{D8470565-25D5-41A9-8A9E-CA99D0B99F56}" destId="{9184B154-D31C-437E-89D1-E0FA9304DEB1}" srcOrd="0" destOrd="0" presId="urn:microsoft.com/office/officeart/2018/2/layout/IconVerticalSolidList"/>
    <dgm:cxn modelId="{4C50458E-FA26-443B-8324-4E157AF584D2}" srcId="{6DCD221A-8FA3-49EF-A72F-7A8BC396BDE6}" destId="{C08EBAB1-7693-4286-B01E-E297C583526F}" srcOrd="1" destOrd="0" parTransId="{BDD01869-391A-4E0F-B771-ECFD839500BB}" sibTransId="{CB56411E-453E-4173-B929-B46FE186EA3E}"/>
    <dgm:cxn modelId="{4E04D4A2-27C5-4D04-920A-26D60926C60F}" srcId="{6DCD221A-8FA3-49EF-A72F-7A8BC396BDE6}" destId="{AA58B650-4982-40F2-8230-CD7E19691799}" srcOrd="2" destOrd="0" parTransId="{BD2CC4D0-9744-495F-BE2C-3ADA1A20FFE3}" sibTransId="{84AC4C29-EAB6-46B8-A2E7-1A10E9B9ECE2}"/>
    <dgm:cxn modelId="{E2C426AB-EE3A-4730-A155-AAFD1D197C3D}" srcId="{6DCD221A-8FA3-49EF-A72F-7A8BC396BDE6}" destId="{7A9C4B87-216A-4663-B7DB-250794191215}" srcOrd="3" destOrd="0" parTransId="{F5075BF7-5182-4C8C-8BE2-4C51A7D55544}" sibTransId="{B7BA3284-63BE-411B-96C7-F11F03FEB7EC}"/>
    <dgm:cxn modelId="{54E29ECA-5323-4CC8-B991-45A5B16D9174}" type="presOf" srcId="{C08EBAB1-7693-4286-B01E-E297C583526F}" destId="{130EC62A-5276-476D-B686-C62852F8F8B8}" srcOrd="0" destOrd="0" presId="urn:microsoft.com/office/officeart/2018/2/layout/IconVerticalSolidList"/>
    <dgm:cxn modelId="{C9E7B5CD-B828-4566-AD93-349FD801361A}" type="presOf" srcId="{6DCD221A-8FA3-49EF-A72F-7A8BC396BDE6}" destId="{4753938E-88DD-440A-9FCB-FA351B258201}" srcOrd="0" destOrd="0" presId="urn:microsoft.com/office/officeart/2018/2/layout/IconVerticalSolidList"/>
    <dgm:cxn modelId="{8DE128F2-08B3-4F7A-BDD9-8AABDBD5EB9E}" srcId="{6DCD221A-8FA3-49EF-A72F-7A8BC396BDE6}" destId="{D8470565-25D5-41A9-8A9E-CA99D0B99F56}" srcOrd="0" destOrd="0" parTransId="{064DA7FC-E0B8-4DC3-89F4-A84E6F84192C}" sibTransId="{319E9914-78BF-462B-8330-943215630D8E}"/>
    <dgm:cxn modelId="{81CAF44A-9AE0-4208-BE81-129A58FE4A4C}" type="presParOf" srcId="{4753938E-88DD-440A-9FCB-FA351B258201}" destId="{8F6CD2FB-E302-457F-9EB9-D3EAA2BF0F4D}" srcOrd="0" destOrd="0" presId="urn:microsoft.com/office/officeart/2018/2/layout/IconVerticalSolidList"/>
    <dgm:cxn modelId="{6AF173DE-BCDA-48EE-B361-8888A4FD18A1}" type="presParOf" srcId="{8F6CD2FB-E302-457F-9EB9-D3EAA2BF0F4D}" destId="{1B95B4A9-AF70-4232-8569-5148748E343D}" srcOrd="0" destOrd="0" presId="urn:microsoft.com/office/officeart/2018/2/layout/IconVerticalSolidList"/>
    <dgm:cxn modelId="{67A80717-A871-4864-8412-FDD8B524AEDE}" type="presParOf" srcId="{8F6CD2FB-E302-457F-9EB9-D3EAA2BF0F4D}" destId="{3C221323-283A-4F59-9F7A-2498C2447C30}" srcOrd="1" destOrd="0" presId="urn:microsoft.com/office/officeart/2018/2/layout/IconVerticalSolidList"/>
    <dgm:cxn modelId="{AE29683E-01A5-4EEB-B8B1-6E16E914B7E3}" type="presParOf" srcId="{8F6CD2FB-E302-457F-9EB9-D3EAA2BF0F4D}" destId="{6FA29CFB-BDB1-4C60-BBAD-DE30635019BD}" srcOrd="2" destOrd="0" presId="urn:microsoft.com/office/officeart/2018/2/layout/IconVerticalSolidList"/>
    <dgm:cxn modelId="{9D07D7F0-B9D7-495C-802A-5B33265C56CD}" type="presParOf" srcId="{8F6CD2FB-E302-457F-9EB9-D3EAA2BF0F4D}" destId="{9184B154-D31C-437E-89D1-E0FA9304DEB1}" srcOrd="3" destOrd="0" presId="urn:microsoft.com/office/officeart/2018/2/layout/IconVerticalSolidList"/>
    <dgm:cxn modelId="{8AD46A7F-33CB-4FEE-9DD4-5FAE8F5B6300}" type="presParOf" srcId="{4753938E-88DD-440A-9FCB-FA351B258201}" destId="{430BE2BD-1E1D-44E9-B79E-AC212F9604D4}" srcOrd="1" destOrd="0" presId="urn:microsoft.com/office/officeart/2018/2/layout/IconVerticalSolidList"/>
    <dgm:cxn modelId="{9D34ACA6-1BF3-4CFE-BB0F-4C86CB6CA37D}" type="presParOf" srcId="{4753938E-88DD-440A-9FCB-FA351B258201}" destId="{09BE19BE-C986-4E13-9E60-2557DADD38EA}" srcOrd="2" destOrd="0" presId="urn:microsoft.com/office/officeart/2018/2/layout/IconVerticalSolidList"/>
    <dgm:cxn modelId="{57C99293-2AC3-4C4C-B079-F00CCD6FBEBF}" type="presParOf" srcId="{09BE19BE-C986-4E13-9E60-2557DADD38EA}" destId="{74CB285C-F64D-453C-A4FA-46914F8B458B}" srcOrd="0" destOrd="0" presId="urn:microsoft.com/office/officeart/2018/2/layout/IconVerticalSolidList"/>
    <dgm:cxn modelId="{75428786-847E-4810-9020-49F2761936C3}" type="presParOf" srcId="{09BE19BE-C986-4E13-9E60-2557DADD38EA}" destId="{6A3D8DFA-4986-4EB3-A4B2-04850766FDF9}" srcOrd="1" destOrd="0" presId="urn:microsoft.com/office/officeart/2018/2/layout/IconVerticalSolidList"/>
    <dgm:cxn modelId="{3597F227-C450-45A2-815E-C9CBB4792269}" type="presParOf" srcId="{09BE19BE-C986-4E13-9E60-2557DADD38EA}" destId="{4168A644-9F07-4CAE-9660-7E7CB2F670EC}" srcOrd="2" destOrd="0" presId="urn:microsoft.com/office/officeart/2018/2/layout/IconVerticalSolidList"/>
    <dgm:cxn modelId="{E07530F2-6335-4742-8140-C4580D9245A2}" type="presParOf" srcId="{09BE19BE-C986-4E13-9E60-2557DADD38EA}" destId="{130EC62A-5276-476D-B686-C62852F8F8B8}" srcOrd="3" destOrd="0" presId="urn:microsoft.com/office/officeart/2018/2/layout/IconVerticalSolidList"/>
    <dgm:cxn modelId="{6968AB7E-5248-4ED2-8F7F-759D43E9E57E}" type="presParOf" srcId="{4753938E-88DD-440A-9FCB-FA351B258201}" destId="{4FF0144C-91D5-4FDF-8E9E-2409015C3087}" srcOrd="3" destOrd="0" presId="urn:microsoft.com/office/officeart/2018/2/layout/IconVerticalSolidList"/>
    <dgm:cxn modelId="{F3B31D26-3615-4375-875E-AAF63D0D5445}" type="presParOf" srcId="{4753938E-88DD-440A-9FCB-FA351B258201}" destId="{1D5D8502-A336-4186-93E3-CB5FD61FC430}" srcOrd="4" destOrd="0" presId="urn:microsoft.com/office/officeart/2018/2/layout/IconVerticalSolidList"/>
    <dgm:cxn modelId="{C2333E57-4B94-4B62-A94B-17C583136E64}" type="presParOf" srcId="{1D5D8502-A336-4186-93E3-CB5FD61FC430}" destId="{D5A4FA66-72FC-476B-8A6A-596E5C7D85D1}" srcOrd="0" destOrd="0" presId="urn:microsoft.com/office/officeart/2018/2/layout/IconVerticalSolidList"/>
    <dgm:cxn modelId="{E5963529-00B5-41B5-A737-0082DEC34E1C}" type="presParOf" srcId="{1D5D8502-A336-4186-93E3-CB5FD61FC430}" destId="{70439C92-B05B-4221-B915-6AEA6FB96C98}" srcOrd="1" destOrd="0" presId="urn:microsoft.com/office/officeart/2018/2/layout/IconVerticalSolidList"/>
    <dgm:cxn modelId="{6ED2F8F0-61BE-4966-AA70-C51047D8B720}" type="presParOf" srcId="{1D5D8502-A336-4186-93E3-CB5FD61FC430}" destId="{9727B1F1-CCE7-46E8-B3CA-CD796632AEA7}" srcOrd="2" destOrd="0" presId="urn:microsoft.com/office/officeart/2018/2/layout/IconVerticalSolidList"/>
    <dgm:cxn modelId="{288683F1-A6D4-4735-AAB5-7BE6F40D7550}" type="presParOf" srcId="{1D5D8502-A336-4186-93E3-CB5FD61FC430}" destId="{CF95A6A0-D90A-4DDD-871F-622F4EEE7B58}" srcOrd="3" destOrd="0" presId="urn:microsoft.com/office/officeart/2018/2/layout/IconVerticalSolidList"/>
    <dgm:cxn modelId="{FC34D096-54CB-4A0D-9DB8-CA105843261C}" type="presParOf" srcId="{4753938E-88DD-440A-9FCB-FA351B258201}" destId="{BE355C89-8CE1-4BE2-A5CF-6F39B537DB28}" srcOrd="5" destOrd="0" presId="urn:microsoft.com/office/officeart/2018/2/layout/IconVerticalSolidList"/>
    <dgm:cxn modelId="{E86BC661-25DC-46A0-B770-C91C708D1359}" type="presParOf" srcId="{4753938E-88DD-440A-9FCB-FA351B258201}" destId="{B2487343-F547-4D71-83AA-50BF641329DC}" srcOrd="6" destOrd="0" presId="urn:microsoft.com/office/officeart/2018/2/layout/IconVerticalSolidList"/>
    <dgm:cxn modelId="{7821576D-4EDF-473A-8DA2-584BFB1B81E3}" type="presParOf" srcId="{B2487343-F547-4D71-83AA-50BF641329DC}" destId="{CCBC2F95-A8C3-4840-84A4-03F29094FCEE}" srcOrd="0" destOrd="0" presId="urn:microsoft.com/office/officeart/2018/2/layout/IconVerticalSolidList"/>
    <dgm:cxn modelId="{7A7BC9B4-34E2-4745-B251-E98DC718DB6E}" type="presParOf" srcId="{B2487343-F547-4D71-83AA-50BF641329DC}" destId="{2B130FED-CEF2-4292-994B-753A360E930A}" srcOrd="1" destOrd="0" presId="urn:microsoft.com/office/officeart/2018/2/layout/IconVerticalSolidList"/>
    <dgm:cxn modelId="{5924AC11-D323-401A-A2EF-685C7EAD96DE}" type="presParOf" srcId="{B2487343-F547-4D71-83AA-50BF641329DC}" destId="{3BF6CD59-8D47-4174-B376-05CB67673CB6}" srcOrd="2" destOrd="0" presId="urn:microsoft.com/office/officeart/2018/2/layout/IconVerticalSolidList"/>
    <dgm:cxn modelId="{C9EF7155-BF32-464B-88DD-9BDEFDDD64DE}" type="presParOf" srcId="{B2487343-F547-4D71-83AA-50BF641329DC}" destId="{06F21344-41BF-4B7A-9537-226820720E5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5B4A9-AF70-4232-8569-5148748E343D}">
      <dsp:nvSpPr>
        <dsp:cNvPr id="0" name=""/>
        <dsp:cNvSpPr/>
      </dsp:nvSpPr>
      <dsp:spPr>
        <a:xfrm>
          <a:off x="0" y="2390"/>
          <a:ext cx="6408738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21323-283A-4F59-9F7A-2498C2447C30}">
      <dsp:nvSpPr>
        <dsp:cNvPr id="0" name=""/>
        <dsp:cNvSpPr/>
      </dsp:nvSpPr>
      <dsp:spPr>
        <a:xfrm>
          <a:off x="366481" y="274979"/>
          <a:ext cx="666330" cy="6663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4B154-D31C-437E-89D1-E0FA9304DEB1}">
      <dsp:nvSpPr>
        <dsp:cNvPr id="0" name=""/>
        <dsp:cNvSpPr/>
      </dsp:nvSpPr>
      <dsp:spPr>
        <a:xfrm>
          <a:off x="1399293" y="2390"/>
          <a:ext cx="5009444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Helicoverpa armigera is one of the world’s worst crop pests, and recently invaded South America.</a:t>
          </a:r>
          <a:endParaRPr lang="en-US" sz="2000" kern="1200" dirty="0"/>
        </a:p>
      </dsp:txBody>
      <dsp:txXfrm>
        <a:off x="1399293" y="2390"/>
        <a:ext cx="5009444" cy="1211509"/>
      </dsp:txXfrm>
    </dsp:sp>
    <dsp:sp modelId="{74CB285C-F64D-453C-A4FA-46914F8B458B}">
      <dsp:nvSpPr>
        <dsp:cNvPr id="0" name=""/>
        <dsp:cNvSpPr/>
      </dsp:nvSpPr>
      <dsp:spPr>
        <a:xfrm>
          <a:off x="0" y="1516777"/>
          <a:ext cx="6408738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3D8DFA-4986-4EB3-A4B2-04850766FDF9}">
      <dsp:nvSpPr>
        <dsp:cNvPr id="0" name=""/>
        <dsp:cNvSpPr/>
      </dsp:nvSpPr>
      <dsp:spPr>
        <a:xfrm>
          <a:off x="366481" y="1789366"/>
          <a:ext cx="666330" cy="6663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EC62A-5276-476D-B686-C62852F8F8B8}">
      <dsp:nvSpPr>
        <dsp:cNvPr id="0" name=""/>
        <dsp:cNvSpPr/>
      </dsp:nvSpPr>
      <dsp:spPr>
        <a:xfrm>
          <a:off x="1399293" y="1516777"/>
          <a:ext cx="5009444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Hybridised with Helicoverpa zea, spreading resistance genes</a:t>
          </a:r>
          <a:endParaRPr lang="en-US" sz="2000" kern="1200" dirty="0"/>
        </a:p>
      </dsp:txBody>
      <dsp:txXfrm>
        <a:off x="1399293" y="1516777"/>
        <a:ext cx="5009444" cy="1211509"/>
      </dsp:txXfrm>
    </dsp:sp>
    <dsp:sp modelId="{D5A4FA66-72FC-476B-8A6A-596E5C7D85D1}">
      <dsp:nvSpPr>
        <dsp:cNvPr id="0" name=""/>
        <dsp:cNvSpPr/>
      </dsp:nvSpPr>
      <dsp:spPr>
        <a:xfrm>
          <a:off x="0" y="3031163"/>
          <a:ext cx="6408738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39C92-B05B-4221-B915-6AEA6FB96C98}">
      <dsp:nvSpPr>
        <dsp:cNvPr id="0" name=""/>
        <dsp:cNvSpPr/>
      </dsp:nvSpPr>
      <dsp:spPr>
        <a:xfrm>
          <a:off x="366481" y="3303753"/>
          <a:ext cx="666330" cy="6663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5A6A0-D90A-4DDD-871F-622F4EEE7B58}">
      <dsp:nvSpPr>
        <dsp:cNvPr id="0" name=""/>
        <dsp:cNvSpPr/>
      </dsp:nvSpPr>
      <dsp:spPr>
        <a:xfrm>
          <a:off x="1399293" y="3031163"/>
          <a:ext cx="5009444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Difficult to distinguish – already a long genotyping process</a:t>
          </a:r>
          <a:endParaRPr lang="en-US" sz="2000" kern="1200" dirty="0"/>
        </a:p>
      </dsp:txBody>
      <dsp:txXfrm>
        <a:off x="1399293" y="3031163"/>
        <a:ext cx="5009444" cy="1211509"/>
      </dsp:txXfrm>
    </dsp:sp>
    <dsp:sp modelId="{CCBC2F95-A8C3-4840-84A4-03F29094FCEE}">
      <dsp:nvSpPr>
        <dsp:cNvPr id="0" name=""/>
        <dsp:cNvSpPr/>
      </dsp:nvSpPr>
      <dsp:spPr>
        <a:xfrm>
          <a:off x="0" y="4545550"/>
          <a:ext cx="6408738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130FED-CEF2-4292-994B-753A360E930A}">
      <dsp:nvSpPr>
        <dsp:cNvPr id="0" name=""/>
        <dsp:cNvSpPr/>
      </dsp:nvSpPr>
      <dsp:spPr>
        <a:xfrm>
          <a:off x="366481" y="4818139"/>
          <a:ext cx="666330" cy="6663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21344-41BF-4B7A-9537-226820720E5B}">
      <dsp:nvSpPr>
        <dsp:cNvPr id="0" name=""/>
        <dsp:cNvSpPr/>
      </dsp:nvSpPr>
      <dsp:spPr>
        <a:xfrm>
          <a:off x="1399293" y="4545550"/>
          <a:ext cx="5009444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Idea – create a machine learning model to distinguish species in the field using nothing but images of the moths’ wings</a:t>
          </a:r>
          <a:endParaRPr lang="en-US" sz="2000" kern="1200" dirty="0"/>
        </a:p>
      </dsp:txBody>
      <dsp:txXfrm>
        <a:off x="1399293" y="4545550"/>
        <a:ext cx="5009444" cy="1211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00C1B-8388-4A7B-BFB7-E95AEFCF2FF4}" type="datetimeFigureOut">
              <a:rPr lang="en-GB" smtClean="0"/>
              <a:t>21/10/2023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E653B-20A6-40E2-A40C-51440825843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155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2519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Normalisation – training data only</a:t>
            </a:r>
          </a:p>
          <a:p>
            <a:r>
              <a:rPr lang="en-GB" dirty="0"/>
              <a:t>Learning rate scheduler helped refinement at end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879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model to go backwards and find best features</a:t>
            </a:r>
          </a:p>
          <a:p>
            <a:endParaRPr lang="en-GB" dirty="0"/>
          </a:p>
          <a:p>
            <a:r>
              <a:rPr lang="en-GB" dirty="0"/>
              <a:t>Not putting all numbers here because too many numbers already - hurts my brain</a:t>
            </a:r>
          </a:p>
          <a:p>
            <a:r>
              <a:rPr lang="en-GB" dirty="0"/>
              <a:t>Using LDA model – NN hard to make sense of</a:t>
            </a:r>
          </a:p>
          <a:p>
            <a:endParaRPr lang="en-GB" dirty="0"/>
          </a:p>
          <a:p>
            <a:r>
              <a:rPr lang="en-GB" dirty="0"/>
              <a:t>Colours on dorsal (rear) side – interestingly more green for zea, more blue for arm</a:t>
            </a:r>
          </a:p>
          <a:p>
            <a:endParaRPr lang="en-GB" dirty="0"/>
          </a:p>
          <a:p>
            <a:r>
              <a:rPr lang="en-GB" dirty="0"/>
              <a:t>Feret, area, etc – same across ventral and dorsal side unsurprisingly</a:t>
            </a:r>
          </a:p>
          <a:p>
            <a:r>
              <a:rPr lang="en-GB" dirty="0"/>
              <a:t>But differs between wings</a:t>
            </a:r>
          </a:p>
          <a:p>
            <a:endParaRPr lang="en-GB" dirty="0"/>
          </a:p>
          <a:p>
            <a:r>
              <a:rPr lang="en-GB" dirty="0"/>
              <a:t>Front wings – area and feret were by far most important</a:t>
            </a:r>
          </a:p>
          <a:p>
            <a:r>
              <a:rPr lang="en-GB" dirty="0"/>
              <a:t>Rear wings – colour made biggest difference</a:t>
            </a:r>
          </a:p>
          <a:p>
            <a:endParaRPr lang="en-GB" dirty="0"/>
          </a:p>
          <a:p>
            <a:r>
              <a:rPr lang="en-GB" dirty="0"/>
              <a:t>Differences between wings brought to light issue of </a:t>
            </a:r>
            <a:r>
              <a:rPr lang="en-GB" dirty="0" err="1"/>
              <a:t>pseudoreplication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8083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72.56479% of data is arm – makes 80% accuracy less impressive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8680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80% accuracy from before was not just due to class imbalance, and can be trusted</a:t>
            </a:r>
          </a:p>
          <a:p>
            <a:endParaRPr lang="en-GB" dirty="0"/>
          </a:p>
          <a:p>
            <a:r>
              <a:rPr lang="en-GB" dirty="0"/>
              <a:t>Baseline can be measured in multiple different ways (zero-weight, random-rate), but around 33% regardless.</a:t>
            </a:r>
          </a:p>
          <a:p>
            <a:endParaRPr lang="en-GB" dirty="0"/>
          </a:p>
          <a:p>
            <a:r>
              <a:rPr lang="en-GB" dirty="0"/>
              <a:t>All this shows accuracy isn’t the best/most representative measurement</a:t>
            </a:r>
          </a:p>
          <a:p>
            <a:endParaRPr lang="en-GB" dirty="0"/>
          </a:p>
          <a:p>
            <a:r>
              <a:rPr lang="en-GB" dirty="0"/>
              <a:t>This was final step required in proving that the machine learning model was in fact working as intended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8751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Works specifically thanks to most relevant features </a:t>
            </a:r>
          </a:p>
          <a:p>
            <a:endParaRPr lang="en-GB" dirty="0"/>
          </a:p>
          <a:p>
            <a:r>
              <a:rPr lang="en-GB" dirty="0"/>
              <a:t>Refer to original goal of detecting species using just wings</a:t>
            </a:r>
          </a:p>
          <a:p>
            <a:r>
              <a:rPr lang="en-GB" dirty="0"/>
              <a:t>Makes farmers lives easier</a:t>
            </a:r>
          </a:p>
          <a:p>
            <a:r>
              <a:rPr lang="en-GB" dirty="0"/>
              <a:t>Future ideas (if I had more time)</a:t>
            </a:r>
          </a:p>
          <a:p>
            <a:r>
              <a:rPr lang="en-GB" dirty="0"/>
              <a:t>Effects of individual features could be used to finetune models further thanks to better understanding</a:t>
            </a:r>
          </a:p>
          <a:p>
            <a:endParaRPr lang="en-GB" dirty="0"/>
          </a:p>
          <a:p>
            <a:r>
              <a:rPr lang="en-GB" dirty="0"/>
              <a:t>On that note, I don’t have more time, so thank you all for the opportunity to take part in this programme, to Api and Gabby specifically</a:t>
            </a:r>
            <a:r>
              <a:rPr lang="en-GB"/>
              <a:t>, and </a:t>
            </a:r>
            <a:r>
              <a:rPr lang="en-GB" dirty="0"/>
              <a:t>to all of you </a:t>
            </a:r>
            <a:r>
              <a:rPr lang="en-GB"/>
              <a:t>for listening.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4608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1125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956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9688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going to show boring programming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8967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Segoe UI" panose="020B0502040204020203" pitchFamily="34" charset="0"/>
              </a:rPr>
              <a:t>Explain why accuracy changes - cannot use data that the models been trained on to measure accuracy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dirty="0"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Segoe UI" panose="020B0502040204020203" pitchFamily="34" charset="0"/>
              </a:rPr>
              <a:t>Proof of concept worked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677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Neural network – effectively same process as LR of taking weighted sum, but at every single node</a:t>
            </a:r>
          </a:p>
          <a:p>
            <a:r>
              <a:rPr lang="en-GB" dirty="0"/>
              <a:t>3 output nodes – for arm, </a:t>
            </a:r>
            <a:r>
              <a:rPr lang="en-GB" dirty="0" err="1"/>
              <a:t>hyb</a:t>
            </a:r>
            <a:r>
              <a:rPr lang="en-GB" dirty="0"/>
              <a:t>, zea</a:t>
            </a:r>
          </a:p>
          <a:p>
            <a:r>
              <a:rPr lang="en-GB" dirty="0"/>
              <a:t>For given set of inputs, </a:t>
            </a:r>
          </a:p>
          <a:p>
            <a:endParaRPr lang="en-GB" dirty="0"/>
          </a:p>
          <a:p>
            <a:r>
              <a:rPr lang="en-GB" dirty="0"/>
              <a:t>Looked promising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Segoe UI" panose="020B0502040204020203" pitchFamily="34" charset="0"/>
              </a:rPr>
              <a:t>not far off LDA and LR - few optimisations could be made</a:t>
            </a:r>
            <a:endParaRPr lang="en-GB" dirty="0"/>
          </a:p>
          <a:p>
            <a:r>
              <a:rPr lang="en-GB" dirty="0"/>
              <a:t>but also wished to try image-based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8585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Pretrained model – already trained on millions of images from the internet – can then be finetuned for specific use-case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1056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Tried many different optimisations (took weeks) – ones that made big difference listed here</a:t>
            </a:r>
          </a:p>
          <a:p>
            <a:endParaRPr lang="en-GB" dirty="0"/>
          </a:p>
          <a:p>
            <a:r>
              <a:rPr lang="en-GB" dirty="0"/>
              <a:t>Normalisation – training data only</a:t>
            </a:r>
          </a:p>
          <a:p>
            <a:r>
              <a:rPr lang="en-GB" dirty="0"/>
              <a:t>Learning rate scheduler helped refinement at end</a:t>
            </a:r>
          </a:p>
          <a:p>
            <a:r>
              <a:rPr lang="en-GB" dirty="0"/>
              <a:t>LRS – adjusting how quickly weights are adjusted: lower takes longer to train but more likely to find an optimal solution</a:t>
            </a:r>
          </a:p>
          <a:p>
            <a:r>
              <a:rPr lang="en-GB" dirty="0"/>
              <a:t>Early stopping rather than training for set number of iterations – stops adjusting weights once changes being made that are specific to training subset, and don’t carry across to the testing set – overfitting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E653B-20A6-40E2-A40C-514408258438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23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88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667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95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48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402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10/21/2023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144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10/21/2023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92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834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10/21/2023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34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10/21/2023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6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10/21/2023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562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10/21/2023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216776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E34965D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C_D9DECD4A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7_2CA1CD9C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D_9D973DFE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18/10/relationships/comments" Target="../comments/modernComment_101_B3C7E377.xm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F_B057793C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1_32BDCF9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8/10/relationships/comments" Target="../comments/modernComment_114_4D591F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0_21A0CCEC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7_252A237C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attern of butterflies and leaves&#10;&#10;Description automatically generated">
            <a:extLst>
              <a:ext uri="{FF2B5EF4-FFF2-40B4-BE49-F238E27FC236}">
                <a16:creationId xmlns:a16="http://schemas.microsoft.com/office/drawing/2014/main" id="{E35301A4-49EE-BA2F-9DE8-AD8D6D9B2D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75" r="1" b="21979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sp>
        <p:nvSpPr>
          <p:cNvPr id="76" name="Freeform: Shape 34">
            <a:extLst>
              <a:ext uri="{FF2B5EF4-FFF2-40B4-BE49-F238E27FC236}">
                <a16:creationId xmlns:a16="http://schemas.microsoft.com/office/drawing/2014/main" id="{EB95B01E-5851-431E-863B-0FAC6566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00"/>
            <a:ext cx="7266875" cy="6854400"/>
          </a:xfrm>
          <a:custGeom>
            <a:avLst/>
            <a:gdLst>
              <a:gd name="connsiteX0" fmla="*/ 3839675 w 7266875"/>
              <a:gd name="connsiteY0" fmla="*/ 0 h 6854400"/>
              <a:gd name="connsiteX1" fmla="*/ 7266875 w 7266875"/>
              <a:gd name="connsiteY1" fmla="*/ 3427200 h 6854400"/>
              <a:gd name="connsiteX2" fmla="*/ 3839675 w 7266875"/>
              <a:gd name="connsiteY2" fmla="*/ 6854400 h 6854400"/>
              <a:gd name="connsiteX3" fmla="*/ 3489264 w 7266875"/>
              <a:gd name="connsiteY3" fmla="*/ 6836706 h 6854400"/>
              <a:gd name="connsiteX4" fmla="*/ 3327588 w 7266875"/>
              <a:gd name="connsiteY4" fmla="*/ 6816161 h 6854400"/>
              <a:gd name="connsiteX5" fmla="*/ 3174464 w 7266875"/>
              <a:gd name="connsiteY5" fmla="*/ 6839531 h 6854400"/>
              <a:gd name="connsiteX6" fmla="*/ 2880000 w 7266875"/>
              <a:gd name="connsiteY6" fmla="*/ 6854400 h 6854400"/>
              <a:gd name="connsiteX7" fmla="*/ 0 w 7266875"/>
              <a:gd name="connsiteY7" fmla="*/ 3974400 h 6854400"/>
              <a:gd name="connsiteX8" fmla="*/ 226325 w 7266875"/>
              <a:gd name="connsiteY8" fmla="*/ 2853374 h 6854400"/>
              <a:gd name="connsiteX9" fmla="*/ 258015 w 7266875"/>
              <a:gd name="connsiteY9" fmla="*/ 2787590 h 6854400"/>
              <a:gd name="connsiteX10" fmla="*/ 224445 w 7266875"/>
              <a:gd name="connsiteY10" fmla="*/ 2657030 h 6854400"/>
              <a:gd name="connsiteX11" fmla="*/ 180561 w 7266875"/>
              <a:gd name="connsiteY11" fmla="*/ 2221714 h 6854400"/>
              <a:gd name="connsiteX12" fmla="*/ 2340561 w 7266875"/>
              <a:gd name="connsiteY12" fmla="*/ 61714 h 6854400"/>
              <a:gd name="connsiteX13" fmla="*/ 2828370 w 7266875"/>
              <a:gd name="connsiteY13" fmla="*/ 117025 h 6854400"/>
              <a:gd name="connsiteX14" fmla="*/ 2891183 w 7266875"/>
              <a:gd name="connsiteY14" fmla="*/ 134017 h 6854400"/>
              <a:gd name="connsiteX15" fmla="*/ 2983165 w 7266875"/>
              <a:gd name="connsiteY15" fmla="*/ 107897 h 6854400"/>
              <a:gd name="connsiteX16" fmla="*/ 3839675 w 7266875"/>
              <a:gd name="connsiteY16" fmla="*/ 0 h 68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66875" h="6854400">
                <a:moveTo>
                  <a:pt x="3839675" y="0"/>
                </a:moveTo>
                <a:cubicBezTo>
                  <a:pt x="5732465" y="0"/>
                  <a:pt x="7266875" y="1534410"/>
                  <a:pt x="7266875" y="3427200"/>
                </a:cubicBezTo>
                <a:cubicBezTo>
                  <a:pt x="7266875" y="5319990"/>
                  <a:pt x="5732465" y="6854400"/>
                  <a:pt x="3839675" y="6854400"/>
                </a:cubicBezTo>
                <a:cubicBezTo>
                  <a:pt x="3721376" y="6854400"/>
                  <a:pt x="3604476" y="6848406"/>
                  <a:pt x="3489264" y="6836706"/>
                </a:cubicBezTo>
                <a:lnTo>
                  <a:pt x="3327588" y="6816161"/>
                </a:lnTo>
                <a:lnTo>
                  <a:pt x="3174464" y="6839531"/>
                </a:lnTo>
                <a:cubicBezTo>
                  <a:pt x="3077646" y="6849363"/>
                  <a:pt x="2979412" y="6854400"/>
                  <a:pt x="2880000" y="6854400"/>
                </a:cubicBezTo>
                <a:cubicBezTo>
                  <a:pt x="1289420" y="6854400"/>
                  <a:pt x="0" y="5564980"/>
                  <a:pt x="0" y="3974400"/>
                </a:cubicBezTo>
                <a:cubicBezTo>
                  <a:pt x="0" y="3576755"/>
                  <a:pt x="80589" y="3197933"/>
                  <a:pt x="226325" y="2853374"/>
                </a:cubicBezTo>
                <a:lnTo>
                  <a:pt x="258015" y="2787590"/>
                </a:lnTo>
                <a:lnTo>
                  <a:pt x="224445" y="2657030"/>
                </a:lnTo>
                <a:cubicBezTo>
                  <a:pt x="195672" y="2516419"/>
                  <a:pt x="180561" y="2370831"/>
                  <a:pt x="180561" y="2221714"/>
                </a:cubicBezTo>
                <a:cubicBezTo>
                  <a:pt x="180561" y="1028779"/>
                  <a:pt x="1147626" y="61714"/>
                  <a:pt x="2340561" y="61714"/>
                </a:cubicBezTo>
                <a:cubicBezTo>
                  <a:pt x="2508318" y="61714"/>
                  <a:pt x="2671608" y="80838"/>
                  <a:pt x="2828370" y="117025"/>
                </a:cubicBezTo>
                <a:lnTo>
                  <a:pt x="2891183" y="134017"/>
                </a:lnTo>
                <a:lnTo>
                  <a:pt x="2983165" y="107897"/>
                </a:lnTo>
                <a:cubicBezTo>
                  <a:pt x="3256928" y="37461"/>
                  <a:pt x="3543927" y="0"/>
                  <a:pt x="3839675" y="0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7" name="Group 36">
            <a:extLst>
              <a:ext uri="{FF2B5EF4-FFF2-40B4-BE49-F238E27FC236}">
                <a16:creationId xmlns:a16="http://schemas.microsoft.com/office/drawing/2014/main" id="{5F17E415-B31D-479C-85EC-3974EB6DE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4400"/>
            <a:chOff x="4925125" y="3600"/>
            <a:chExt cx="7266875" cy="6854400"/>
          </a:xfrm>
        </p:grpSpPr>
        <p:sp>
          <p:nvSpPr>
            <p:cNvPr id="78" name="Oval 37">
              <a:extLst>
                <a:ext uri="{FF2B5EF4-FFF2-40B4-BE49-F238E27FC236}">
                  <a16:creationId xmlns:a16="http://schemas.microsoft.com/office/drawing/2014/main" id="{10DD1D5F-3B52-4010-9875-7B2C81481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9A5E776-A0B7-4721-A7C0-6297BF15A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627A0E1-E162-49A8-AD35-2102FE5DA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053DAC-B1A3-3827-2A80-292BA8406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545125"/>
            <a:ext cx="5473700" cy="3352967"/>
          </a:xfrm>
        </p:spPr>
        <p:txBody>
          <a:bodyPr>
            <a:normAutofit/>
          </a:bodyPr>
          <a:lstStyle/>
          <a:p>
            <a:pPr algn="ctr"/>
            <a:r>
              <a:rPr lang="en-GB" sz="6000" dirty="0">
                <a:solidFill>
                  <a:srgbClr val="FFFFFF"/>
                </a:solidFill>
              </a:rPr>
              <a:t>Moths!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D85845-10C9-C137-4D84-2931195AA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8281" y="4054274"/>
            <a:ext cx="3563938" cy="1282901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Samuel Mashil</a:t>
            </a:r>
          </a:p>
        </p:txBody>
      </p:sp>
    </p:spTree>
    <p:extLst>
      <p:ext uri="{BB962C8B-B14F-4D97-AF65-F5344CB8AC3E}">
        <p14:creationId xmlns:p14="http://schemas.microsoft.com/office/powerpoint/2010/main" val="38132382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20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FEE7B9-8E84-D024-B761-9A6654165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122" y="680540"/>
            <a:ext cx="4554821" cy="1504769"/>
          </a:xfrm>
        </p:spPr>
        <p:txBody>
          <a:bodyPr anchor="t">
            <a:normAutofit/>
          </a:bodyPr>
          <a:lstStyle/>
          <a:p>
            <a:r>
              <a:rPr lang="en-GB" sz="5100" dirty="0"/>
              <a:t>Image-based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51270-F32F-9123-C192-9EE7154EA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870" y="2856312"/>
            <a:ext cx="4537073" cy="3168544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500" b="1" dirty="0"/>
              <a:t>Average Accuracy: 71.898% ± 2.146</a:t>
            </a:r>
          </a:p>
          <a:p>
            <a:pPr marL="0" indent="0">
              <a:lnSpc>
                <a:spcPct val="110000"/>
              </a:lnSpc>
              <a:buNone/>
            </a:pPr>
            <a:endParaRPr lang="en-GB" sz="1500" dirty="0"/>
          </a:p>
          <a:p>
            <a:pPr>
              <a:lnSpc>
                <a:spcPct val="110000"/>
              </a:lnSpc>
            </a:pPr>
            <a:r>
              <a:rPr lang="en-GB" sz="1500" dirty="0"/>
              <a:t>Pretrained model (VGG16)</a:t>
            </a:r>
          </a:p>
          <a:p>
            <a:pPr>
              <a:lnSpc>
                <a:spcPct val="110000"/>
              </a:lnSpc>
            </a:pPr>
            <a:r>
              <a:rPr lang="en-GB" sz="1500" b="1" dirty="0"/>
              <a:t>Accuracy: 72.606%</a:t>
            </a:r>
          </a:p>
          <a:p>
            <a:pPr>
              <a:lnSpc>
                <a:spcPct val="110000"/>
              </a:lnSpc>
            </a:pPr>
            <a:endParaRPr lang="en-GB" sz="1500" dirty="0"/>
          </a:p>
          <a:p>
            <a:pPr>
              <a:lnSpc>
                <a:spcPct val="110000"/>
              </a:lnSpc>
            </a:pPr>
            <a:r>
              <a:rPr lang="en-GB" sz="1500" dirty="0"/>
              <a:t>Clearly less accurate than using the extracted features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20D8EB9-EB6F-628B-7AD5-76BEECB97D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6809440"/>
              </p:ext>
            </p:extLst>
          </p:nvPr>
        </p:nvGraphicFramePr>
        <p:xfrm>
          <a:off x="540000" y="540000"/>
          <a:ext cx="6049714" cy="5768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D7BBCFAC-856A-5179-137A-DEE5A2FBAC3F}"/>
              </a:ext>
            </a:extLst>
          </p:cNvPr>
          <p:cNvSpPr txBox="1">
            <a:spLocks/>
          </p:cNvSpPr>
          <p:nvPr/>
        </p:nvSpPr>
        <p:spPr>
          <a:xfrm>
            <a:off x="7092677" y="2132316"/>
            <a:ext cx="4554821" cy="5171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Not so good</a:t>
            </a:r>
          </a:p>
        </p:txBody>
      </p:sp>
    </p:spTree>
    <p:extLst>
      <p:ext uri="{BB962C8B-B14F-4D97-AF65-F5344CB8AC3E}">
        <p14:creationId xmlns:p14="http://schemas.microsoft.com/office/powerpoint/2010/main" val="389329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7" name="Graphic 6" descr="Dataflows">
            <a:extLst>
              <a:ext uri="{FF2B5EF4-FFF2-40B4-BE49-F238E27FC236}">
                <a16:creationId xmlns:a16="http://schemas.microsoft.com/office/drawing/2014/main" id="{8059451B-FD95-0D6B-06EF-F5615C420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B3C60BFA-AF96-9EA5-231F-86B5C6ED6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n-GB" dirty="0"/>
              <a:t>Learning rate scheduler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Dropout</a:t>
            </a:r>
          </a:p>
          <a:p>
            <a:r>
              <a:rPr lang="en-GB" dirty="0"/>
              <a:t>Regularization</a:t>
            </a:r>
          </a:p>
          <a:p>
            <a:r>
              <a:rPr lang="en-GB" dirty="0"/>
              <a:t>Batch normalisation</a:t>
            </a:r>
          </a:p>
          <a:p>
            <a:r>
              <a:rPr lang="en-GB" dirty="0"/>
              <a:t>Different architectures</a:t>
            </a:r>
          </a:p>
          <a:p>
            <a:r>
              <a:rPr lang="en-GB" dirty="0"/>
              <a:t>Gradient clipping</a:t>
            </a:r>
          </a:p>
        </p:txBody>
      </p:sp>
      <p:sp>
        <p:nvSpPr>
          <p:cNvPr id="8" name="Content Placeholder 2" hidden="1">
            <a:extLst>
              <a:ext uri="{FF2B5EF4-FFF2-40B4-BE49-F238E27FC236}">
                <a16:creationId xmlns:a16="http://schemas.microsoft.com/office/drawing/2014/main" id="{818A1D16-D0F3-6979-F1F2-F75CD514E78D}"/>
              </a:ext>
            </a:extLst>
          </p:cNvPr>
          <p:cNvSpPr txBox="1">
            <a:spLocks/>
          </p:cNvSpPr>
          <p:nvPr/>
        </p:nvSpPr>
        <p:spPr>
          <a:xfrm>
            <a:off x="7104062" y="3415007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Early stopping</a:t>
            </a:r>
          </a:p>
        </p:txBody>
      </p:sp>
      <p:sp>
        <p:nvSpPr>
          <p:cNvPr id="9" name="Content Placeholder 2" hidden="1">
            <a:extLst>
              <a:ext uri="{FF2B5EF4-FFF2-40B4-BE49-F238E27FC236}">
                <a16:creationId xmlns:a16="http://schemas.microsoft.com/office/drawing/2014/main" id="{BC446236-1161-1F66-4E51-89F4643DAAF4}"/>
              </a:ext>
            </a:extLst>
          </p:cNvPr>
          <p:cNvSpPr txBox="1">
            <a:spLocks/>
          </p:cNvSpPr>
          <p:nvPr/>
        </p:nvSpPr>
        <p:spPr>
          <a:xfrm>
            <a:off x="7106604" y="3889747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Dropout</a:t>
            </a:r>
          </a:p>
        </p:txBody>
      </p:sp>
      <p:sp>
        <p:nvSpPr>
          <p:cNvPr id="11" name="Content Placeholder 2" hidden="1">
            <a:extLst>
              <a:ext uri="{FF2B5EF4-FFF2-40B4-BE49-F238E27FC236}">
                <a16:creationId xmlns:a16="http://schemas.microsoft.com/office/drawing/2014/main" id="{9B484ABA-9E55-CA51-0828-7385B48B5CA7}"/>
              </a:ext>
            </a:extLst>
          </p:cNvPr>
          <p:cNvSpPr txBox="1">
            <a:spLocks/>
          </p:cNvSpPr>
          <p:nvPr/>
        </p:nvSpPr>
        <p:spPr>
          <a:xfrm>
            <a:off x="7105305" y="4359428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Regularization</a:t>
            </a:r>
          </a:p>
        </p:txBody>
      </p:sp>
      <p:sp>
        <p:nvSpPr>
          <p:cNvPr id="23" name="Content Placeholder 2" hidden="1">
            <a:extLst>
              <a:ext uri="{FF2B5EF4-FFF2-40B4-BE49-F238E27FC236}">
                <a16:creationId xmlns:a16="http://schemas.microsoft.com/office/drawing/2014/main" id="{3328DEEC-02F5-1552-7192-FB10FBBFE7F4}"/>
              </a:ext>
            </a:extLst>
          </p:cNvPr>
          <p:cNvSpPr txBox="1">
            <a:spLocks/>
          </p:cNvSpPr>
          <p:nvPr/>
        </p:nvSpPr>
        <p:spPr>
          <a:xfrm>
            <a:off x="7108003" y="3883453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Batch normalisation</a:t>
            </a:r>
          </a:p>
        </p:txBody>
      </p:sp>
      <p:sp>
        <p:nvSpPr>
          <p:cNvPr id="25" name="Content Placeholder 2" hidden="1">
            <a:extLst>
              <a:ext uri="{FF2B5EF4-FFF2-40B4-BE49-F238E27FC236}">
                <a16:creationId xmlns:a16="http://schemas.microsoft.com/office/drawing/2014/main" id="{3B7096FA-CD85-FB41-81EF-806103E21386}"/>
              </a:ext>
            </a:extLst>
          </p:cNvPr>
          <p:cNvSpPr txBox="1">
            <a:spLocks/>
          </p:cNvSpPr>
          <p:nvPr/>
        </p:nvSpPr>
        <p:spPr>
          <a:xfrm>
            <a:off x="7105979" y="4361731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Different architectures</a:t>
            </a:r>
          </a:p>
        </p:txBody>
      </p:sp>
      <p:sp>
        <p:nvSpPr>
          <p:cNvPr id="26" name="Content Placeholder 2" hidden="1">
            <a:extLst>
              <a:ext uri="{FF2B5EF4-FFF2-40B4-BE49-F238E27FC236}">
                <a16:creationId xmlns:a16="http://schemas.microsoft.com/office/drawing/2014/main" id="{E78A031F-C145-8D3C-0B21-6328AD34C5DB}"/>
              </a:ext>
            </a:extLst>
          </p:cNvPr>
          <p:cNvSpPr txBox="1">
            <a:spLocks/>
          </p:cNvSpPr>
          <p:nvPr/>
        </p:nvSpPr>
        <p:spPr>
          <a:xfrm>
            <a:off x="7100123" y="5761401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Gradient clipping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897677A-D144-13D2-CE4D-E73CB5091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869590"/>
            <a:ext cx="4554821" cy="2186096"/>
          </a:xfrm>
        </p:spPr>
        <p:txBody>
          <a:bodyPr anchor="t">
            <a:normAutofit/>
          </a:bodyPr>
          <a:lstStyle/>
          <a:p>
            <a:r>
              <a:rPr lang="en-GB" dirty="0"/>
              <a:t>Refining the network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7C67DF-6D28-48D5-5417-071AFEE701D1}"/>
              </a:ext>
            </a:extLst>
          </p:cNvPr>
          <p:cNvSpPr txBox="1">
            <a:spLocks/>
          </p:cNvSpPr>
          <p:nvPr/>
        </p:nvSpPr>
        <p:spPr>
          <a:xfrm>
            <a:off x="7106298" y="2691480"/>
            <a:ext cx="4537073" cy="3361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Learning rate scheduler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Batch normalisation</a:t>
            </a:r>
          </a:p>
          <a:p>
            <a:r>
              <a:rPr lang="en-GB" dirty="0"/>
              <a:t>Different architectures</a:t>
            </a:r>
          </a:p>
        </p:txBody>
      </p:sp>
    </p:spTree>
    <p:extLst>
      <p:ext uri="{BB962C8B-B14F-4D97-AF65-F5344CB8AC3E}">
        <p14:creationId xmlns:p14="http://schemas.microsoft.com/office/powerpoint/2010/main" val="591755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7" name="Graphic 6" descr="Dataflows">
            <a:extLst>
              <a:ext uri="{FF2B5EF4-FFF2-40B4-BE49-F238E27FC236}">
                <a16:creationId xmlns:a16="http://schemas.microsoft.com/office/drawing/2014/main" id="{8059451B-FD95-0D6B-06EF-F5615C420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B3C60BFA-AF96-9EA5-231F-86B5C6ED6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n-GB" dirty="0"/>
              <a:t>Learning rate scheduler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Dropout</a:t>
            </a:r>
          </a:p>
          <a:p>
            <a:r>
              <a:rPr lang="en-GB" dirty="0"/>
              <a:t>Regularization</a:t>
            </a:r>
          </a:p>
          <a:p>
            <a:r>
              <a:rPr lang="en-GB" dirty="0"/>
              <a:t>Batch normalisation</a:t>
            </a:r>
          </a:p>
          <a:p>
            <a:r>
              <a:rPr lang="en-GB" dirty="0"/>
              <a:t>Different architectures</a:t>
            </a:r>
          </a:p>
          <a:p>
            <a:r>
              <a:rPr lang="en-GB" dirty="0"/>
              <a:t>Gradient clipping</a:t>
            </a:r>
          </a:p>
        </p:txBody>
      </p:sp>
      <p:sp>
        <p:nvSpPr>
          <p:cNvPr id="8" name="Content Placeholder 2" hidden="1">
            <a:extLst>
              <a:ext uri="{FF2B5EF4-FFF2-40B4-BE49-F238E27FC236}">
                <a16:creationId xmlns:a16="http://schemas.microsoft.com/office/drawing/2014/main" id="{818A1D16-D0F3-6979-F1F2-F75CD514E78D}"/>
              </a:ext>
            </a:extLst>
          </p:cNvPr>
          <p:cNvSpPr txBox="1">
            <a:spLocks/>
          </p:cNvSpPr>
          <p:nvPr/>
        </p:nvSpPr>
        <p:spPr>
          <a:xfrm>
            <a:off x="7104062" y="3415007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Early stopping</a:t>
            </a:r>
          </a:p>
        </p:txBody>
      </p:sp>
      <p:sp>
        <p:nvSpPr>
          <p:cNvPr id="9" name="Content Placeholder 2" hidden="1">
            <a:extLst>
              <a:ext uri="{FF2B5EF4-FFF2-40B4-BE49-F238E27FC236}">
                <a16:creationId xmlns:a16="http://schemas.microsoft.com/office/drawing/2014/main" id="{BC446236-1161-1F66-4E51-89F4643DAAF4}"/>
              </a:ext>
            </a:extLst>
          </p:cNvPr>
          <p:cNvSpPr txBox="1">
            <a:spLocks/>
          </p:cNvSpPr>
          <p:nvPr/>
        </p:nvSpPr>
        <p:spPr>
          <a:xfrm>
            <a:off x="7106604" y="3889747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Dropout</a:t>
            </a:r>
          </a:p>
        </p:txBody>
      </p:sp>
      <p:sp>
        <p:nvSpPr>
          <p:cNvPr id="11" name="Content Placeholder 2" hidden="1">
            <a:extLst>
              <a:ext uri="{FF2B5EF4-FFF2-40B4-BE49-F238E27FC236}">
                <a16:creationId xmlns:a16="http://schemas.microsoft.com/office/drawing/2014/main" id="{9B484ABA-9E55-CA51-0828-7385B48B5CA7}"/>
              </a:ext>
            </a:extLst>
          </p:cNvPr>
          <p:cNvSpPr txBox="1">
            <a:spLocks/>
          </p:cNvSpPr>
          <p:nvPr/>
        </p:nvSpPr>
        <p:spPr>
          <a:xfrm>
            <a:off x="7105305" y="4359428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Regularization</a:t>
            </a:r>
          </a:p>
        </p:txBody>
      </p:sp>
      <p:sp>
        <p:nvSpPr>
          <p:cNvPr id="23" name="Content Placeholder 2" hidden="1">
            <a:extLst>
              <a:ext uri="{FF2B5EF4-FFF2-40B4-BE49-F238E27FC236}">
                <a16:creationId xmlns:a16="http://schemas.microsoft.com/office/drawing/2014/main" id="{3328DEEC-02F5-1552-7192-FB10FBBFE7F4}"/>
              </a:ext>
            </a:extLst>
          </p:cNvPr>
          <p:cNvSpPr txBox="1">
            <a:spLocks/>
          </p:cNvSpPr>
          <p:nvPr/>
        </p:nvSpPr>
        <p:spPr>
          <a:xfrm>
            <a:off x="7108003" y="3883453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Batch normalisation</a:t>
            </a:r>
          </a:p>
        </p:txBody>
      </p:sp>
      <p:sp>
        <p:nvSpPr>
          <p:cNvPr id="25" name="Content Placeholder 2" hidden="1">
            <a:extLst>
              <a:ext uri="{FF2B5EF4-FFF2-40B4-BE49-F238E27FC236}">
                <a16:creationId xmlns:a16="http://schemas.microsoft.com/office/drawing/2014/main" id="{3B7096FA-CD85-FB41-81EF-806103E21386}"/>
              </a:ext>
            </a:extLst>
          </p:cNvPr>
          <p:cNvSpPr txBox="1">
            <a:spLocks/>
          </p:cNvSpPr>
          <p:nvPr/>
        </p:nvSpPr>
        <p:spPr>
          <a:xfrm>
            <a:off x="7105979" y="4361731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Different architectures</a:t>
            </a:r>
          </a:p>
        </p:txBody>
      </p:sp>
      <p:sp>
        <p:nvSpPr>
          <p:cNvPr id="26" name="Content Placeholder 2" hidden="1">
            <a:extLst>
              <a:ext uri="{FF2B5EF4-FFF2-40B4-BE49-F238E27FC236}">
                <a16:creationId xmlns:a16="http://schemas.microsoft.com/office/drawing/2014/main" id="{E78A031F-C145-8D3C-0B21-6328AD34C5DB}"/>
              </a:ext>
            </a:extLst>
          </p:cNvPr>
          <p:cNvSpPr txBox="1">
            <a:spLocks/>
          </p:cNvSpPr>
          <p:nvPr/>
        </p:nvSpPr>
        <p:spPr>
          <a:xfrm>
            <a:off x="7100123" y="5761401"/>
            <a:ext cx="4537073" cy="478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Gradient clipping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897677A-D144-13D2-CE4D-E73CB5091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869590"/>
            <a:ext cx="4554821" cy="2186096"/>
          </a:xfrm>
        </p:spPr>
        <p:txBody>
          <a:bodyPr anchor="t">
            <a:normAutofit/>
          </a:bodyPr>
          <a:lstStyle/>
          <a:p>
            <a:r>
              <a:rPr lang="en-GB" dirty="0"/>
              <a:t>Refining the network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7C67DF-6D28-48D5-5417-071AFEE701D1}"/>
              </a:ext>
            </a:extLst>
          </p:cNvPr>
          <p:cNvSpPr txBox="1">
            <a:spLocks/>
          </p:cNvSpPr>
          <p:nvPr/>
        </p:nvSpPr>
        <p:spPr>
          <a:xfrm>
            <a:off x="7106298" y="2691480"/>
            <a:ext cx="4537073" cy="3361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Learning rate scheduler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Batch normalisation</a:t>
            </a:r>
          </a:p>
          <a:p>
            <a:r>
              <a:rPr lang="en-GB" dirty="0"/>
              <a:t>Different architectures</a:t>
            </a:r>
          </a:p>
          <a:p>
            <a:endParaRPr lang="en-GB" dirty="0"/>
          </a:p>
          <a:p>
            <a:r>
              <a:rPr lang="en-GB" b="1" dirty="0"/>
              <a:t>Accuracy: 80.502% </a:t>
            </a:r>
            <a:r>
              <a:rPr lang="el-G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±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/>
              <a:t>2.051</a:t>
            </a:r>
          </a:p>
        </p:txBody>
      </p:sp>
    </p:spTree>
    <p:extLst>
      <p:ext uri="{BB962C8B-B14F-4D97-AF65-F5344CB8AC3E}">
        <p14:creationId xmlns:p14="http://schemas.microsoft.com/office/powerpoint/2010/main" val="410136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3417-6EEF-472D-A518-87C7E96BC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484906"/>
            <a:ext cx="11101135" cy="1022582"/>
          </a:xfrm>
        </p:spPr>
        <p:txBody>
          <a:bodyPr/>
          <a:lstStyle/>
          <a:p>
            <a:r>
              <a:rPr lang="en-GB" dirty="0"/>
              <a:t>Most relevant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AD433-06A8-702E-7203-13B67E936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666754"/>
            <a:ext cx="11101136" cy="4722473"/>
          </a:xfrm>
        </p:spPr>
        <p:txBody>
          <a:bodyPr>
            <a:normAutofit/>
          </a:bodyPr>
          <a:lstStyle/>
          <a:p>
            <a:r>
              <a:rPr lang="en-GB" dirty="0"/>
              <a:t>Colour – specifically ventral (front side) colour</a:t>
            </a:r>
          </a:p>
          <a:p>
            <a:pPr lvl="1"/>
            <a:r>
              <a:rPr lang="en-GB" dirty="0"/>
              <a:t>More green and blue suggests zea</a:t>
            </a:r>
          </a:p>
          <a:p>
            <a:pPr lvl="1"/>
            <a:r>
              <a:rPr lang="en-GB" dirty="0"/>
              <a:t>More red suggests </a:t>
            </a:r>
            <a:r>
              <a:rPr lang="en-GB" dirty="0" err="1"/>
              <a:t>armigera</a:t>
            </a:r>
            <a:endParaRPr lang="en-GB" dirty="0"/>
          </a:p>
          <a:p>
            <a:pPr>
              <a:lnSpc>
                <a:spcPct val="210000"/>
              </a:lnSpc>
            </a:pPr>
            <a:r>
              <a:rPr lang="en-GB" dirty="0" err="1"/>
              <a:t>Feret</a:t>
            </a:r>
            <a:r>
              <a:rPr lang="en-GB" dirty="0"/>
              <a:t> and minimum feret diameters</a:t>
            </a:r>
          </a:p>
          <a:p>
            <a:pPr lvl="1"/>
            <a:r>
              <a:rPr lang="en-GB" dirty="0"/>
              <a:t>Higher feret diameter suggests zea</a:t>
            </a:r>
          </a:p>
          <a:p>
            <a:pPr lvl="1"/>
            <a:r>
              <a:rPr lang="en-GB" dirty="0"/>
              <a:t>Higher minimum feret diameter suggests </a:t>
            </a:r>
            <a:r>
              <a:rPr lang="en-GB" dirty="0" err="1"/>
              <a:t>armigera</a:t>
            </a:r>
            <a:endParaRPr lang="en-GB" dirty="0"/>
          </a:p>
          <a:p>
            <a:pPr>
              <a:lnSpc>
                <a:spcPct val="200000"/>
              </a:lnSpc>
            </a:pPr>
            <a:r>
              <a:rPr lang="en-GB" dirty="0"/>
              <a:t>Area</a:t>
            </a:r>
          </a:p>
          <a:p>
            <a:pPr lvl="1"/>
            <a:r>
              <a:rPr lang="en-GB" dirty="0"/>
              <a:t>Larger area suggests </a:t>
            </a:r>
            <a:r>
              <a:rPr lang="en-GB" dirty="0" err="1"/>
              <a:t>zea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525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10">
            <a:extLst>
              <a:ext uri="{FF2B5EF4-FFF2-40B4-BE49-F238E27FC236}">
                <a16:creationId xmlns:a16="http://schemas.microsoft.com/office/drawing/2014/main" id="{A37F6730-8F76-4239-8CBA-B914B02A7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8" name="Group 12">
            <a:extLst>
              <a:ext uri="{FF2B5EF4-FFF2-40B4-BE49-F238E27FC236}">
                <a16:creationId xmlns:a16="http://schemas.microsoft.com/office/drawing/2014/main" id="{DE11E5CC-3C1F-4093-97B6-6433FBF9A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8D720AE-B07F-482D-B526-4A9C632DA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76F0BCA-E2AA-4AED-9091-1E820FF25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71D2B33-982E-4EC0-9252-B8A7383C9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250D86D-299E-4837-B82C-B97DACC97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74EFAF9-4DE5-4C1F-BF17-0A5930FFF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857D782-AB09-4CB1-A94A-54F935E70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4E95A3B-E29B-40AA-B9DD-FF0BA512F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A71F79C-8170-4729-A592-753969B84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AE5C556-02CA-4512-9F5F-7088484CF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75FD132-C2ED-4807-B2DA-D428F9C44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24">
            <a:extLst>
              <a:ext uri="{FF2B5EF4-FFF2-40B4-BE49-F238E27FC236}">
                <a16:creationId xmlns:a16="http://schemas.microsoft.com/office/drawing/2014/main" id="{71967F12-B0C4-4D31-8D63-89945DCD2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129DE2-6E2C-AAA6-FDB2-188486961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338027"/>
            <a:ext cx="4500561" cy="2181946"/>
          </a:xfrm>
        </p:spPr>
        <p:txBody>
          <a:bodyPr anchor="ctr">
            <a:normAutofit/>
          </a:bodyPr>
          <a:lstStyle/>
          <a:p>
            <a:pPr algn="ctr">
              <a:spcBef>
                <a:spcPts val="600"/>
              </a:spcBef>
            </a:pPr>
            <a:r>
              <a:rPr lang="en-GB" dirty="0"/>
              <a:t>Class Imbalance</a:t>
            </a:r>
            <a:br>
              <a:rPr lang="en-GB" dirty="0"/>
            </a:br>
            <a:r>
              <a:rPr lang="en-GB" sz="3100" dirty="0"/>
              <a:t>Over 72% armigera!</a:t>
            </a:r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2904C40-D82A-4F3B-58F2-0559A6C204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349152"/>
              </p:ext>
            </p:extLst>
          </p:nvPr>
        </p:nvGraphicFramePr>
        <p:xfrm>
          <a:off x="5232400" y="687019"/>
          <a:ext cx="6408738" cy="5759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48801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4AD3-D992-469E-844D-F48CFCD7C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755648"/>
            <a:ext cx="11101135" cy="977900"/>
          </a:xfrm>
        </p:spPr>
        <p:txBody>
          <a:bodyPr/>
          <a:lstStyle/>
          <a:p>
            <a:r>
              <a:rPr lang="en-GB" dirty="0"/>
              <a:t>Balancing the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7620D-CBB1-C233-1781-163E0AE5D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912935"/>
            <a:ext cx="11101136" cy="2207705"/>
          </a:xfrm>
        </p:spPr>
        <p:txBody>
          <a:bodyPr/>
          <a:lstStyle/>
          <a:p>
            <a:r>
              <a:rPr lang="en-GB" dirty="0"/>
              <a:t>Over-sampling or under-sampling: both give similar results</a:t>
            </a:r>
          </a:p>
          <a:p>
            <a:r>
              <a:rPr lang="en-GB" b="1" dirty="0"/>
              <a:t>Accuracy: 65.31% ± 6.91</a:t>
            </a:r>
          </a:p>
          <a:p>
            <a:endParaRPr lang="en-GB" dirty="0"/>
          </a:p>
          <a:p>
            <a:r>
              <a:rPr lang="en-GB" dirty="0"/>
              <a:t>Baseline in this case would be around 33%, so performance is much better.</a:t>
            </a:r>
          </a:p>
        </p:txBody>
      </p:sp>
    </p:spTree>
    <p:extLst>
      <p:ext uri="{BB962C8B-B14F-4D97-AF65-F5344CB8AC3E}">
        <p14:creationId xmlns:p14="http://schemas.microsoft.com/office/powerpoint/2010/main" val="403966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A45B4-A9C5-65C4-BCE2-8720ED357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970748"/>
          </a:xfrm>
        </p:spPr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66979-8992-AB08-A126-775CE183A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779105"/>
            <a:ext cx="11101136" cy="4529620"/>
          </a:xfrm>
        </p:spPr>
        <p:txBody>
          <a:bodyPr/>
          <a:lstStyle/>
          <a:p>
            <a:r>
              <a:rPr lang="en-GB" dirty="0"/>
              <a:t>Machine learning works!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Whilst not perfect, the final model still performs its role as an aid to farmers in the field</a:t>
            </a:r>
          </a:p>
          <a:p>
            <a:r>
              <a:rPr lang="en-GB" dirty="0"/>
              <a:t>Could be improved with more data or further refinement</a:t>
            </a:r>
          </a:p>
          <a:p>
            <a:endParaRPr lang="en-GB" dirty="0"/>
          </a:p>
          <a:p>
            <a:r>
              <a:rPr lang="en-GB" dirty="0"/>
              <a:t>Future ideas:</a:t>
            </a:r>
          </a:p>
          <a:p>
            <a:pPr lvl="1"/>
            <a:r>
              <a:rPr lang="en-GB" dirty="0"/>
              <a:t>Explore models deeper – how each feature individually affects each models</a:t>
            </a:r>
          </a:p>
          <a:p>
            <a:pPr lvl="1"/>
            <a:r>
              <a:rPr lang="en-GB" dirty="0"/>
              <a:t>How these effects differ across wings/samples</a:t>
            </a:r>
          </a:p>
          <a:p>
            <a:pPr lvl="1"/>
            <a:r>
              <a:rPr lang="en-GB" dirty="0"/>
              <a:t>Finetuning models accordingly to better fit each wing specifically</a:t>
            </a:r>
          </a:p>
        </p:txBody>
      </p:sp>
    </p:spTree>
    <p:extLst>
      <p:ext uri="{BB962C8B-B14F-4D97-AF65-F5344CB8AC3E}">
        <p14:creationId xmlns:p14="http://schemas.microsoft.com/office/powerpoint/2010/main" val="2643934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57" name="Rectangle 5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58" name="Oval 6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70" name="Oval 6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72" name="Rectangle 6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74" name="Rectangle 6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86" name="Rectangle 6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  <p:sp>
            <p:nvSpPr>
              <p:cNvPr id="88" name="Rectangle 6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/>
              </a:p>
            </p:txBody>
          </p:sp>
        </p:grpSp>
        <p:sp>
          <p:nvSpPr>
            <p:cNvPr id="89" name="Rectangle 6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90" name="Rectangle 7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37000">
                <a:schemeClr val="bg2">
                  <a:alpha val="4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98CCC-449C-8332-AB6F-D9BF6692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575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Background</a:t>
            </a:r>
          </a:p>
        </p:txBody>
      </p: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B4840423-F3CC-BC13-F671-11B3770F23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1531739"/>
              </p:ext>
            </p:extLst>
          </p:nvPr>
        </p:nvGraphicFramePr>
        <p:xfrm>
          <a:off x="5232400" y="540000"/>
          <a:ext cx="6408738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16221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3C221323-283A-4F59-9F7A-2498C2447C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>
                                            <p:graphicEl>
                                              <a:dgm id="{3C221323-283A-4F59-9F7A-2498C2447C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1B95B4A9-AF70-4232-8569-5148748E34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>
                                            <p:graphicEl>
                                              <a:dgm id="{1B95B4A9-AF70-4232-8569-5148748E34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9184B154-D31C-437E-89D1-E0FA9304DE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>
                                            <p:graphicEl>
                                              <a:dgm id="{9184B154-D31C-437E-89D1-E0FA9304DE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6A3D8DFA-4986-4EB3-A4B2-04850766FD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>
                                            <p:graphicEl>
                                              <a:dgm id="{6A3D8DFA-4986-4EB3-A4B2-04850766FD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74CB285C-F64D-453C-A4FA-46914F8B4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>
                                            <p:graphicEl>
                                              <a:dgm id="{74CB285C-F64D-453C-A4FA-46914F8B45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130EC62A-5276-476D-B686-C62852F8F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>
                                            <p:graphicEl>
                                              <a:dgm id="{130EC62A-5276-476D-B686-C62852F8F8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70439C92-B05B-4221-B915-6AEA6FB96C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>
                                            <p:graphicEl>
                                              <a:dgm id="{70439C92-B05B-4221-B915-6AEA6FB96C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D5A4FA66-72FC-476B-8A6A-596E5C7D85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>
                                            <p:graphicEl>
                                              <a:dgm id="{D5A4FA66-72FC-476B-8A6A-596E5C7D85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CF95A6A0-D90A-4DDD-871F-622F4EEE7B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>
                                            <p:graphicEl>
                                              <a:dgm id="{CF95A6A0-D90A-4DDD-871F-622F4EEE7B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2B130FED-CEF2-4292-994B-753A360E93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>
                                            <p:graphicEl>
                                              <a:dgm id="{2B130FED-CEF2-4292-994B-753A360E93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CCBC2F95-A8C3-4840-84A4-03F29094FC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>
                                            <p:graphicEl>
                                              <a:dgm id="{CCBC2F95-A8C3-4840-84A4-03F29094FC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06F21344-41BF-4B7A-9537-226820720E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>
                                            <p:graphicEl>
                                              <a:dgm id="{06F21344-41BF-4B7A-9537-226820720E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4" grpId="0" uiExpand="1">
        <p:bldSub>
          <a:bldDgm bld="one"/>
        </p:bldSub>
      </p:bldGraphic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Content Placeholder 4" descr="A measuring tape and a small scale&#10;&#10;Description automatically generated with medium confidence">
            <a:extLst>
              <a:ext uri="{FF2B5EF4-FFF2-40B4-BE49-F238E27FC236}">
                <a16:creationId xmlns:a16="http://schemas.microsoft.com/office/drawing/2014/main" id="{8D6CA422-E48D-B3A0-C017-7E9D7813B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58522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FEB930-482F-763B-90A6-1DF28F74D9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7" t="17549" r="24946" b="57892"/>
          <a:stretch/>
        </p:blipFill>
        <p:spPr>
          <a:xfrm>
            <a:off x="4278899" y="2217600"/>
            <a:ext cx="3634201" cy="242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A6D80E-24B4-50BE-3742-9B631B3F4E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23407" r="25866" b="3226"/>
          <a:stretch/>
        </p:blipFill>
        <p:spPr>
          <a:xfrm>
            <a:off x="8157789" y="2217600"/>
            <a:ext cx="3634201" cy="2422800"/>
          </a:xfrm>
          <a:prstGeom prst="rect">
            <a:avLst/>
          </a:prstGeom>
        </p:spPr>
      </p:pic>
      <p:pic>
        <p:nvPicPr>
          <p:cNvPr id="8" name="Content Placeholder 4" descr="A measuring tape and a small scale&#10;&#10;Description automatically generated with medium confidence">
            <a:extLst>
              <a:ext uri="{FF2B5EF4-FFF2-40B4-BE49-F238E27FC236}">
                <a16:creationId xmlns:a16="http://schemas.microsoft.com/office/drawing/2014/main" id="{DE683262-D42E-22C7-9DF8-3678FA6BF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2"/>
          <a:stretch/>
        </p:blipFill>
        <p:spPr>
          <a:xfrm>
            <a:off x="400010" y="2217600"/>
            <a:ext cx="3623431" cy="24228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4312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D8844F-1814-F2E8-9999-E19163A3A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20" y="833015"/>
            <a:ext cx="5193960" cy="5202026"/>
          </a:xfrm>
        </p:spPr>
        <p:txBody>
          <a:bodyPr anchor="ctr">
            <a:normAutofit/>
          </a:bodyPr>
          <a:lstStyle/>
          <a:p>
            <a:pPr algn="ctr"/>
            <a:r>
              <a:rPr lang="en-GB" dirty="0"/>
              <a:t>Extracted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25224-FEC5-5E9A-57B4-D157B38CD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2" y="540347"/>
            <a:ext cx="4537075" cy="5760000"/>
          </a:xfrm>
        </p:spPr>
        <p:txBody>
          <a:bodyPr anchor="ctr">
            <a:normAutofit/>
          </a:bodyPr>
          <a:lstStyle/>
          <a:p>
            <a:r>
              <a:rPr lang="en-GB" dirty="0"/>
              <a:t>Area</a:t>
            </a:r>
          </a:p>
          <a:p>
            <a:r>
              <a:rPr lang="en-GB" dirty="0"/>
              <a:t>Major/minor axes lengths</a:t>
            </a:r>
          </a:p>
          <a:p>
            <a:r>
              <a:rPr lang="en-GB" dirty="0"/>
              <a:t>Circularity</a:t>
            </a:r>
          </a:p>
          <a:p>
            <a:r>
              <a:rPr lang="en-GB" dirty="0"/>
              <a:t>Feret and minimum feret</a:t>
            </a:r>
          </a:p>
          <a:p>
            <a:r>
              <a:rPr lang="en-GB" dirty="0"/>
              <a:t>Aspect Ratio</a:t>
            </a:r>
          </a:p>
          <a:p>
            <a:r>
              <a:rPr lang="en-GB" dirty="0"/>
              <a:t>Shape</a:t>
            </a:r>
          </a:p>
          <a:p>
            <a:r>
              <a:rPr lang="en-GB" dirty="0"/>
              <a:t>Colours</a:t>
            </a:r>
          </a:p>
        </p:txBody>
      </p:sp>
    </p:spTree>
    <p:extLst>
      <p:ext uri="{BB962C8B-B14F-4D97-AF65-F5344CB8AC3E}">
        <p14:creationId xmlns:p14="http://schemas.microsoft.com/office/powerpoint/2010/main" val="851300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7D466-A046-1870-03DC-4EEF1B36A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2078862"/>
            <a:ext cx="4554821" cy="1831775"/>
          </a:xfrm>
        </p:spPr>
        <p:txBody>
          <a:bodyPr anchor="t">
            <a:normAutofit/>
          </a:bodyPr>
          <a:lstStyle/>
          <a:p>
            <a:r>
              <a:rPr lang="en-GB" dirty="0"/>
              <a:t>Simple Algorithms</a:t>
            </a:r>
          </a:p>
        </p:txBody>
      </p:sp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C535776E-0113-F2EA-357A-AAF92D980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BD60E-FD9C-8696-0406-525404868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314" y="3873854"/>
            <a:ext cx="4537073" cy="936625"/>
          </a:xfrm>
        </p:spPr>
        <p:txBody>
          <a:bodyPr anchor="t">
            <a:normAutofit/>
          </a:bodyPr>
          <a:lstStyle/>
          <a:p>
            <a:r>
              <a:rPr lang="en-GB" dirty="0"/>
              <a:t>Logistic Regression</a:t>
            </a:r>
          </a:p>
          <a:p>
            <a:r>
              <a:rPr lang="en-GB" dirty="0"/>
              <a:t>Linear Discriminant Analysis (LDA)</a:t>
            </a:r>
          </a:p>
        </p:txBody>
      </p:sp>
    </p:spTree>
    <p:extLst>
      <p:ext uri="{BB962C8B-B14F-4D97-AF65-F5344CB8AC3E}">
        <p14:creationId xmlns:p14="http://schemas.microsoft.com/office/powerpoint/2010/main" val="1297686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Robot">
            <a:extLst>
              <a:ext uri="{FF2B5EF4-FFF2-40B4-BE49-F238E27FC236}">
                <a16:creationId xmlns:a16="http://schemas.microsoft.com/office/drawing/2014/main" id="{B5E2A6CE-6CB3-A825-7A4A-B005BF158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494" y="540000"/>
            <a:ext cx="5768725" cy="576872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3A826D1-EE35-1DA6-709D-D45642E356D8}"/>
              </a:ext>
            </a:extLst>
          </p:cNvPr>
          <p:cNvSpPr txBox="1">
            <a:spLocks/>
          </p:cNvSpPr>
          <p:nvPr/>
        </p:nvSpPr>
        <p:spPr>
          <a:xfrm>
            <a:off x="7086315" y="1495314"/>
            <a:ext cx="4554821" cy="18317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Simple Algorithms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490432D-9905-1B63-414D-EC29F9DAC7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6314" y="3290306"/>
                <a:ext cx="4537073" cy="225312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>
                <a:lvl1pPr marL="270000" indent="-2700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20000" indent="-2700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2700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40000" indent="-2700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00000" indent="-2700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Logistic Regression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3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00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0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GB" sz="3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sz="300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300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GB" sz="30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3000" i="1" smtClean="0">
                                      <a:latin typeface="Cambria Math" panose="02040503050406030204" pitchFamily="18" charset="0"/>
                                    </a:rPr>
                                    <m:t>+…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dirty="0"/>
              </a:p>
              <a:p>
                <a:r>
                  <a:rPr lang="en-GB" dirty="0"/>
                  <a:t>Linear Discriminant Analysis (LDA)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490432D-9905-1B63-414D-EC29F9DAC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314" y="3290306"/>
                <a:ext cx="4537073" cy="2253121"/>
              </a:xfrm>
              <a:prstGeom prst="rect">
                <a:avLst/>
              </a:prstGeom>
              <a:blipFill>
                <a:blip r:embed="rId4"/>
                <a:stretch>
                  <a:fillRect l="-671" b="-40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5491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0684-17AF-FA29-E41F-5E624D55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132068"/>
            <a:ext cx="11101135" cy="936375"/>
          </a:xfrm>
        </p:spPr>
        <p:txBody>
          <a:bodyPr/>
          <a:lstStyle/>
          <a:p>
            <a:r>
              <a:rPr lang="en-GB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69313-2A5D-B6D7-A5FD-F0853C546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3728629"/>
            <a:ext cx="11101136" cy="1014821"/>
          </a:xfrm>
        </p:spPr>
        <p:txBody>
          <a:bodyPr>
            <a:normAutofit/>
          </a:bodyPr>
          <a:lstStyle/>
          <a:p>
            <a:r>
              <a:rPr lang="en-GB" dirty="0"/>
              <a:t>Logistic Regression: </a:t>
            </a:r>
            <a:r>
              <a:rPr lang="en-GB" b="1" dirty="0"/>
              <a:t>76.94%</a:t>
            </a:r>
            <a:r>
              <a:rPr lang="en-GB" dirty="0"/>
              <a:t> </a:t>
            </a:r>
            <a:r>
              <a:rPr lang="en-GB" dirty="0">
                <a:effectLst/>
              </a:rPr>
              <a:t>± </a:t>
            </a:r>
            <a:r>
              <a:rPr lang="en-GB" dirty="0"/>
              <a:t>2.92</a:t>
            </a:r>
          </a:p>
          <a:p>
            <a:r>
              <a:rPr lang="en-GB" dirty="0"/>
              <a:t>LDA: </a:t>
            </a:r>
            <a:r>
              <a:rPr lang="en-GB" b="1" dirty="0"/>
              <a:t>77.82%</a:t>
            </a:r>
            <a:r>
              <a:rPr lang="en-GB" dirty="0"/>
              <a:t> </a:t>
            </a:r>
            <a:r>
              <a:rPr lang="en-GB" dirty="0">
                <a:effectLst/>
              </a:rPr>
              <a:t>± </a:t>
            </a:r>
            <a:r>
              <a:rPr lang="en-GB" dirty="0"/>
              <a:t>1.37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06EB1C5-0F56-1C25-C720-B71456E197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0389998"/>
              </p:ext>
            </p:extLst>
          </p:nvPr>
        </p:nvGraphicFramePr>
        <p:xfrm>
          <a:off x="6090566" y="719666"/>
          <a:ext cx="583882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F7E6F9AC-ADC9-B922-ED0C-56DF37001E7F}"/>
              </a:ext>
            </a:extLst>
          </p:cNvPr>
          <p:cNvSpPr txBox="1">
            <a:spLocks/>
          </p:cNvSpPr>
          <p:nvPr/>
        </p:nvSpPr>
        <p:spPr>
          <a:xfrm>
            <a:off x="550865" y="2999373"/>
            <a:ext cx="11101135" cy="936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LDA works best</a:t>
            </a:r>
          </a:p>
        </p:txBody>
      </p:sp>
    </p:spTree>
    <p:extLst>
      <p:ext uri="{BB962C8B-B14F-4D97-AF65-F5344CB8AC3E}">
        <p14:creationId xmlns:p14="http://schemas.microsoft.com/office/powerpoint/2010/main" val="564186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37F6730-8F76-4239-8CBA-B914B02A7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E11E5CC-3C1F-4093-97B6-6433FBF9A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8D720AE-B07F-482D-B526-4A9C632DA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76F0BCA-E2AA-4AED-9091-1E820FF25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71D2B33-982E-4EC0-9252-B8A7383C9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250D86D-299E-4837-B82C-B97DACC97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74EFAF9-4DE5-4C1F-BF17-0A5930FFF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857D782-AB09-4CB1-A94A-54F935E70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4E95A3B-E29B-40AA-B9DD-FF0BA512F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A71F79C-8170-4729-A592-753969B84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AE5C556-02CA-4512-9F5F-7088484CF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75FD132-C2ED-4807-B2DA-D428F9C44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71967F12-B0C4-4D31-8D63-89945DCD2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35D3A6-3323-6030-C924-FAFE26681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136400"/>
            <a:ext cx="4500561" cy="2181946"/>
          </a:xfrm>
        </p:spPr>
        <p:txBody>
          <a:bodyPr anchor="b">
            <a:normAutofit/>
          </a:bodyPr>
          <a:lstStyle/>
          <a:p>
            <a:r>
              <a:rPr lang="en-GB" sz="5100" dirty="0"/>
              <a:t>Moving onto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09CCC-9E03-2B27-9C5E-15CFDB947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640114"/>
            <a:ext cx="4500562" cy="3112860"/>
          </a:xfrm>
        </p:spPr>
        <p:txBody>
          <a:bodyPr anchor="t">
            <a:normAutofit/>
          </a:bodyPr>
          <a:lstStyle/>
          <a:p>
            <a:r>
              <a:rPr lang="en-GB" dirty="0"/>
              <a:t>Initially using the same previously-determined extracted features</a:t>
            </a:r>
          </a:p>
          <a:p>
            <a:r>
              <a:rPr lang="en-GB" dirty="0"/>
              <a:t>Best architecture seemed to be a single hidden layer with 10 nodes</a:t>
            </a:r>
          </a:p>
          <a:p>
            <a:endParaRPr lang="en-GB" dirty="0"/>
          </a:p>
          <a:p>
            <a:r>
              <a:rPr lang="en-GB" dirty="0"/>
              <a:t>Accuracy: </a:t>
            </a:r>
            <a:r>
              <a:rPr lang="en-GB" b="1" dirty="0"/>
              <a:t>76.43%</a:t>
            </a:r>
            <a:r>
              <a:rPr lang="en-GB" dirty="0"/>
              <a:t> ± 2.31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F2352E-B504-3259-A2C0-6B24B428DA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924" r="27924"/>
          <a:stretch/>
        </p:blipFill>
        <p:spPr>
          <a:xfrm>
            <a:off x="5524036" y="394537"/>
            <a:ext cx="5416600" cy="605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1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GlowVTI">
  <a:themeElements>
    <a:clrScheme name="AnalogousFromLightSeedLeftStep">
      <a:dk1>
        <a:srgbClr val="000000"/>
      </a:dk1>
      <a:lt1>
        <a:srgbClr val="FFFFFF"/>
      </a:lt1>
      <a:dk2>
        <a:srgbClr val="223C29"/>
      </a:dk2>
      <a:lt2>
        <a:srgbClr val="E8E5E2"/>
      </a:lt2>
      <a:accent1>
        <a:srgbClr val="8AA4C0"/>
      </a:accent1>
      <a:accent2>
        <a:srgbClr val="78AAB0"/>
      </a:accent2>
      <a:accent3>
        <a:srgbClr val="81AA9D"/>
      </a:accent3>
      <a:accent4>
        <a:srgbClr val="77AF86"/>
      </a:accent4>
      <a:accent5>
        <a:srgbClr val="87AB81"/>
      </a:accent5>
      <a:accent6>
        <a:srgbClr val="92A973"/>
      </a:accent6>
      <a:hlink>
        <a:srgbClr val="9B7E5E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507879f-a79c-480b-ad29-f580801a6aa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6F1029678C7949B28A1ABF6B22AFDA" ma:contentTypeVersion="14" ma:contentTypeDescription="Create a new document." ma:contentTypeScope="" ma:versionID="9013295f215e84a412a769f62c6f6533">
  <xsd:schema xmlns:xsd="http://www.w3.org/2001/XMLSchema" xmlns:xs="http://www.w3.org/2001/XMLSchema" xmlns:p="http://schemas.microsoft.com/office/2006/metadata/properties" xmlns:ns3="0a5b3728-41a5-4ff5-a8f9-2d0ef7140c55" xmlns:ns4="8507879f-a79c-480b-ad29-f580801a6aad" targetNamespace="http://schemas.microsoft.com/office/2006/metadata/properties" ma:root="true" ma:fieldsID="4b8fd14254e9f4514d2ca86024f3241c" ns3:_="" ns4:_="">
    <xsd:import namespace="0a5b3728-41a5-4ff5-a8f9-2d0ef7140c55"/>
    <xsd:import namespace="8507879f-a79c-480b-ad29-f580801a6aa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_activity" minOccurs="0"/>
                <xsd:element ref="ns4:MediaLengthInSeconds" minOccurs="0"/>
                <xsd:element ref="ns4:MediaServiceObjectDetectorVersion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5b3728-41a5-4ff5-a8f9-2d0ef7140c5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07879f-a79c-480b-ad29-f580801a6a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4BB29C-36B3-49C7-8FDD-C51BAE0EECC6}">
  <ds:schemaRefs>
    <ds:schemaRef ds:uri="8507879f-a79c-480b-ad29-f580801a6aad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0a5b3728-41a5-4ff5-a8f9-2d0ef7140c55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B0FB37B-20FD-4A5D-BA88-2264D0EAA60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DEA65F-35A3-498F-AF66-F94D58FF8C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5b3728-41a5-4ff5-a8f9-2d0ef7140c55"/>
    <ds:schemaRef ds:uri="8507879f-a79c-480b-ad29-f580801a6a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878</Words>
  <Application>Microsoft Office PowerPoint</Application>
  <PresentationFormat>Widescreen</PresentationFormat>
  <Paragraphs>172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Avenir Next LT Pro</vt:lpstr>
      <vt:lpstr>Bell MT</vt:lpstr>
      <vt:lpstr>Calibri</vt:lpstr>
      <vt:lpstr>Cambria Math</vt:lpstr>
      <vt:lpstr>Segoe UI</vt:lpstr>
      <vt:lpstr>GlowVTI</vt:lpstr>
      <vt:lpstr>Moths!</vt:lpstr>
      <vt:lpstr>Background</vt:lpstr>
      <vt:lpstr>PowerPoint Presentation</vt:lpstr>
      <vt:lpstr>PowerPoint Presentation</vt:lpstr>
      <vt:lpstr>Extracted Features</vt:lpstr>
      <vt:lpstr>Simple Algorithms</vt:lpstr>
      <vt:lpstr>PowerPoint Presentation</vt:lpstr>
      <vt:lpstr>Findings</vt:lpstr>
      <vt:lpstr>Moving onto neural networks</vt:lpstr>
      <vt:lpstr>Image-based neural network</vt:lpstr>
      <vt:lpstr>Refining the network</vt:lpstr>
      <vt:lpstr>Refining the network</vt:lpstr>
      <vt:lpstr>Most relevant features</vt:lpstr>
      <vt:lpstr>Class Imbalance Over 72% armigera!</vt:lpstr>
      <vt:lpstr>Balancing the Classes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Moths!</dc:title>
  <dc:creator>Samuel Mashil</dc:creator>
  <cp:lastModifiedBy>Samuel Mashil</cp:lastModifiedBy>
  <cp:revision>20</cp:revision>
  <dcterms:created xsi:type="dcterms:W3CDTF">2023-08-09T11:54:56Z</dcterms:created>
  <dcterms:modified xsi:type="dcterms:W3CDTF">2023-10-21T14:31:48Z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0x0101005A6F1029678C7949B28A1ABF6B22AFDA</vt:lpwstr>
  </property>
</Properties>
</file>